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69" r:id="rId13"/>
    <p:sldId id="271" r:id="rId14"/>
    <p:sldId id="270" r:id="rId15"/>
    <p:sldId id="273" r:id="rId16"/>
    <p:sldId id="272" r:id="rId17"/>
    <p:sldId id="274" r:id="rId18"/>
    <p:sldId id="279" r:id="rId19"/>
    <p:sldId id="275" r:id="rId20"/>
    <p:sldId id="276" r:id="rId21"/>
    <p:sldId id="277" r:id="rId22"/>
    <p:sldId id="284" r:id="rId23"/>
    <p:sldId id="281" r:id="rId24"/>
    <p:sldId id="282" r:id="rId25"/>
    <p:sldId id="278" r:id="rId26"/>
    <p:sldId id="280" r:id="rId27"/>
    <p:sldId id="285" r:id="rId28"/>
    <p:sldId id="286" r:id="rId29"/>
    <p:sldId id="266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9" autoAdjust="0"/>
    <p:restoredTop sz="94660"/>
  </p:normalViewPr>
  <p:slideViewPr>
    <p:cSldViewPr>
      <p:cViewPr>
        <p:scale>
          <a:sx n="100" d="100"/>
          <a:sy n="100" d="100"/>
        </p:scale>
        <p:origin x="-1206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Users\Simon\Documents\Visual%20Studio%202010\Projects\project\project\erro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error!$C$1:$C$424</c:f>
              <c:numCache>
                <c:formatCode>General</c:formatCode>
                <c:ptCount val="424"/>
                <c:pt idx="0">
                  <c:v>2.9895999999999999E-2</c:v>
                </c:pt>
                <c:pt idx="1">
                  <c:v>2.0888199999999999E-2</c:v>
                </c:pt>
                <c:pt idx="2">
                  <c:v>1.49672E-2</c:v>
                </c:pt>
                <c:pt idx="3">
                  <c:v>1.0123399999999999E-2</c:v>
                </c:pt>
                <c:pt idx="4">
                  <c:v>7.1652900000000004E-3</c:v>
                </c:pt>
                <c:pt idx="5">
                  <c:v>6.4817499999999997E-3</c:v>
                </c:pt>
                <c:pt idx="6">
                  <c:v>6.7447100000000001E-3</c:v>
                </c:pt>
                <c:pt idx="7">
                  <c:v>6.5572399999999998E-3</c:v>
                </c:pt>
                <c:pt idx="8">
                  <c:v>9.6226699999999998E-3</c:v>
                </c:pt>
                <c:pt idx="9">
                  <c:v>1.7774399999999999E-2</c:v>
                </c:pt>
                <c:pt idx="10">
                  <c:v>2.91936E-2</c:v>
                </c:pt>
                <c:pt idx="11">
                  <c:v>4.9563299999999998E-2</c:v>
                </c:pt>
                <c:pt idx="12">
                  <c:v>8.5571300000000003E-2</c:v>
                </c:pt>
                <c:pt idx="13">
                  <c:v>0.179842</c:v>
                </c:pt>
                <c:pt idx="14">
                  <c:v>0.25698100000000001</c:v>
                </c:pt>
                <c:pt idx="15">
                  <c:v>0.25989899999999999</c:v>
                </c:pt>
                <c:pt idx="16">
                  <c:v>0.22830700000000001</c:v>
                </c:pt>
                <c:pt idx="17">
                  <c:v>0.17922099999999999</c:v>
                </c:pt>
                <c:pt idx="18">
                  <c:v>0.13106100000000001</c:v>
                </c:pt>
                <c:pt idx="19">
                  <c:v>8.2157999999999995E-2</c:v>
                </c:pt>
                <c:pt idx="20">
                  <c:v>5.4212299999999998E-2</c:v>
                </c:pt>
                <c:pt idx="21">
                  <c:v>5.5493899999999999E-2</c:v>
                </c:pt>
                <c:pt idx="22">
                  <c:v>7.6979000000000006E-2</c:v>
                </c:pt>
                <c:pt idx="23">
                  <c:v>0.11078499999999999</c:v>
                </c:pt>
                <c:pt idx="24">
                  <c:v>0.156774</c:v>
                </c:pt>
                <c:pt idx="25">
                  <c:v>0.121341</c:v>
                </c:pt>
                <c:pt idx="26">
                  <c:v>8.5699300000000006E-2</c:v>
                </c:pt>
                <c:pt idx="27">
                  <c:v>8.90238E-2</c:v>
                </c:pt>
                <c:pt idx="28">
                  <c:v>0.108436</c:v>
                </c:pt>
                <c:pt idx="29">
                  <c:v>0.125975</c:v>
                </c:pt>
                <c:pt idx="30">
                  <c:v>0.15331</c:v>
                </c:pt>
                <c:pt idx="31">
                  <c:v>0.130079</c:v>
                </c:pt>
                <c:pt idx="32">
                  <c:v>0.14141300000000001</c:v>
                </c:pt>
                <c:pt idx="33">
                  <c:v>0.1608</c:v>
                </c:pt>
                <c:pt idx="34">
                  <c:v>0.19342899999999999</c:v>
                </c:pt>
                <c:pt idx="35">
                  <c:v>0.20710100000000001</c:v>
                </c:pt>
                <c:pt idx="36">
                  <c:v>0.203657</c:v>
                </c:pt>
                <c:pt idx="37">
                  <c:v>0.184305</c:v>
                </c:pt>
                <c:pt idx="38">
                  <c:v>0.16297500000000001</c:v>
                </c:pt>
                <c:pt idx="39">
                  <c:v>0.13536100000000001</c:v>
                </c:pt>
                <c:pt idx="40">
                  <c:v>0.105907</c:v>
                </c:pt>
                <c:pt idx="41">
                  <c:v>7.7101199999999995E-2</c:v>
                </c:pt>
                <c:pt idx="42">
                  <c:v>6.06458E-2</c:v>
                </c:pt>
                <c:pt idx="43">
                  <c:v>6.2216599999999997E-2</c:v>
                </c:pt>
                <c:pt idx="44">
                  <c:v>7.4008199999999996E-2</c:v>
                </c:pt>
                <c:pt idx="45">
                  <c:v>9.9152599999999994E-2</c:v>
                </c:pt>
                <c:pt idx="46">
                  <c:v>0.14065900000000001</c:v>
                </c:pt>
                <c:pt idx="47">
                  <c:v>0.15798300000000001</c:v>
                </c:pt>
                <c:pt idx="48">
                  <c:v>0.166266</c:v>
                </c:pt>
                <c:pt idx="49">
                  <c:v>0.27435100000000001</c:v>
                </c:pt>
                <c:pt idx="50">
                  <c:v>0.38569700000000001</c:v>
                </c:pt>
                <c:pt idx="51">
                  <c:v>0.32902700000000001</c:v>
                </c:pt>
                <c:pt idx="52">
                  <c:v>0.24843599999999999</c:v>
                </c:pt>
                <c:pt idx="53">
                  <c:v>0.25631100000000001</c:v>
                </c:pt>
                <c:pt idx="54">
                  <c:v>0.18052099999999999</c:v>
                </c:pt>
                <c:pt idx="55">
                  <c:v>0.14390600000000001</c:v>
                </c:pt>
                <c:pt idx="56">
                  <c:v>0.12604699999999999</c:v>
                </c:pt>
                <c:pt idx="57">
                  <c:v>0.158276</c:v>
                </c:pt>
                <c:pt idx="58">
                  <c:v>0.15588299999999999</c:v>
                </c:pt>
                <c:pt idx="59">
                  <c:v>0.108003</c:v>
                </c:pt>
                <c:pt idx="60">
                  <c:v>0.10643900000000001</c:v>
                </c:pt>
                <c:pt idx="61">
                  <c:v>0.120083</c:v>
                </c:pt>
                <c:pt idx="62">
                  <c:v>0.105575</c:v>
                </c:pt>
                <c:pt idx="63">
                  <c:v>0.112403</c:v>
                </c:pt>
                <c:pt idx="64">
                  <c:v>0.156331</c:v>
                </c:pt>
                <c:pt idx="65">
                  <c:v>0.177263</c:v>
                </c:pt>
                <c:pt idx="66">
                  <c:v>0.152584</c:v>
                </c:pt>
                <c:pt idx="67">
                  <c:v>0.13882900000000001</c:v>
                </c:pt>
                <c:pt idx="68">
                  <c:v>0.129797</c:v>
                </c:pt>
                <c:pt idx="69">
                  <c:v>0.127553</c:v>
                </c:pt>
                <c:pt idx="70">
                  <c:v>0.12745000000000001</c:v>
                </c:pt>
                <c:pt idx="71">
                  <c:v>0.12099600000000001</c:v>
                </c:pt>
                <c:pt idx="72">
                  <c:v>0.124525</c:v>
                </c:pt>
                <c:pt idx="73">
                  <c:v>0.132718</c:v>
                </c:pt>
                <c:pt idx="74">
                  <c:v>0.13514000000000001</c:v>
                </c:pt>
                <c:pt idx="75">
                  <c:v>0.170206</c:v>
                </c:pt>
                <c:pt idx="76">
                  <c:v>0.20311499999999999</c:v>
                </c:pt>
                <c:pt idx="77">
                  <c:v>0.216419</c:v>
                </c:pt>
                <c:pt idx="78">
                  <c:v>0.21138000000000001</c:v>
                </c:pt>
                <c:pt idx="79">
                  <c:v>0.169154</c:v>
                </c:pt>
                <c:pt idx="80">
                  <c:v>0.148927</c:v>
                </c:pt>
                <c:pt idx="81">
                  <c:v>0.13821</c:v>
                </c:pt>
                <c:pt idx="82">
                  <c:v>0.101206</c:v>
                </c:pt>
                <c:pt idx="83">
                  <c:v>7.3348200000000002E-2</c:v>
                </c:pt>
                <c:pt idx="84">
                  <c:v>6.1084100000000002E-2</c:v>
                </c:pt>
                <c:pt idx="85">
                  <c:v>6.1359700000000003E-2</c:v>
                </c:pt>
                <c:pt idx="86">
                  <c:v>7.9675399999999993E-2</c:v>
                </c:pt>
                <c:pt idx="87">
                  <c:v>9.1480199999999998E-2</c:v>
                </c:pt>
                <c:pt idx="88">
                  <c:v>9.1040099999999999E-2</c:v>
                </c:pt>
                <c:pt idx="89">
                  <c:v>8.9057499999999998E-2</c:v>
                </c:pt>
                <c:pt idx="90">
                  <c:v>7.4740000000000001E-2</c:v>
                </c:pt>
                <c:pt idx="91">
                  <c:v>6.9523100000000004E-2</c:v>
                </c:pt>
                <c:pt idx="92">
                  <c:v>7.7747200000000002E-2</c:v>
                </c:pt>
                <c:pt idx="93">
                  <c:v>9.1028800000000007E-2</c:v>
                </c:pt>
                <c:pt idx="94">
                  <c:v>0.10974100000000001</c:v>
                </c:pt>
                <c:pt idx="95">
                  <c:v>0.109236</c:v>
                </c:pt>
                <c:pt idx="96">
                  <c:v>8.9147599999999994E-2</c:v>
                </c:pt>
                <c:pt idx="97">
                  <c:v>6.9020399999999996E-2</c:v>
                </c:pt>
                <c:pt idx="98">
                  <c:v>6.3966999999999996E-2</c:v>
                </c:pt>
                <c:pt idx="99">
                  <c:v>8.7464100000000003E-2</c:v>
                </c:pt>
                <c:pt idx="100">
                  <c:v>0.129137</c:v>
                </c:pt>
                <c:pt idx="101">
                  <c:v>0.150227</c:v>
                </c:pt>
                <c:pt idx="102">
                  <c:v>0.14180999999999999</c:v>
                </c:pt>
                <c:pt idx="103">
                  <c:v>0.16131000000000001</c:v>
                </c:pt>
                <c:pt idx="104">
                  <c:v>0.32823200000000002</c:v>
                </c:pt>
                <c:pt idx="105">
                  <c:v>0.52618600000000004</c:v>
                </c:pt>
                <c:pt idx="106">
                  <c:v>0.55197099999999999</c:v>
                </c:pt>
                <c:pt idx="107">
                  <c:v>0.38602599999999998</c:v>
                </c:pt>
                <c:pt idx="108">
                  <c:v>0.24288399999999999</c:v>
                </c:pt>
                <c:pt idx="109">
                  <c:v>0.17499600000000001</c:v>
                </c:pt>
                <c:pt idx="110">
                  <c:v>0.125193</c:v>
                </c:pt>
                <c:pt idx="111">
                  <c:v>8.8711600000000002E-2</c:v>
                </c:pt>
                <c:pt idx="112">
                  <c:v>7.5134900000000004E-2</c:v>
                </c:pt>
                <c:pt idx="113">
                  <c:v>7.3745000000000005E-2</c:v>
                </c:pt>
                <c:pt idx="114">
                  <c:v>7.2107500000000005E-2</c:v>
                </c:pt>
                <c:pt idx="115">
                  <c:v>6.6026500000000002E-2</c:v>
                </c:pt>
                <c:pt idx="116">
                  <c:v>0.102045</c:v>
                </c:pt>
                <c:pt idx="117">
                  <c:v>0.196964</c:v>
                </c:pt>
                <c:pt idx="118">
                  <c:v>0.264876</c:v>
                </c:pt>
                <c:pt idx="119">
                  <c:v>0.22447700000000001</c:v>
                </c:pt>
                <c:pt idx="120">
                  <c:v>0.19100500000000001</c:v>
                </c:pt>
                <c:pt idx="121">
                  <c:v>0.23566799999999999</c:v>
                </c:pt>
                <c:pt idx="122">
                  <c:v>0.20057700000000001</c:v>
                </c:pt>
                <c:pt idx="123">
                  <c:v>0.15092</c:v>
                </c:pt>
                <c:pt idx="124">
                  <c:v>0.13572999999999999</c:v>
                </c:pt>
                <c:pt idx="125">
                  <c:v>0.124333</c:v>
                </c:pt>
                <c:pt idx="126">
                  <c:v>0.129723</c:v>
                </c:pt>
                <c:pt idx="127">
                  <c:v>0.13846600000000001</c:v>
                </c:pt>
                <c:pt idx="128">
                  <c:v>0.14496500000000001</c:v>
                </c:pt>
                <c:pt idx="129">
                  <c:v>0.139297</c:v>
                </c:pt>
                <c:pt idx="130">
                  <c:v>0.12842600000000001</c:v>
                </c:pt>
                <c:pt idx="131">
                  <c:v>0.11276600000000001</c:v>
                </c:pt>
                <c:pt idx="132">
                  <c:v>9.9741300000000005E-2</c:v>
                </c:pt>
                <c:pt idx="133">
                  <c:v>9.6739000000000006E-2</c:v>
                </c:pt>
                <c:pt idx="134">
                  <c:v>9.4386100000000001E-2</c:v>
                </c:pt>
                <c:pt idx="135">
                  <c:v>0.142848</c:v>
                </c:pt>
                <c:pt idx="136">
                  <c:v>0.30976599999999999</c:v>
                </c:pt>
                <c:pt idx="137">
                  <c:v>0.40108100000000002</c:v>
                </c:pt>
                <c:pt idx="138">
                  <c:v>0.34548400000000001</c:v>
                </c:pt>
                <c:pt idx="139">
                  <c:v>0.19848499999999999</c:v>
                </c:pt>
                <c:pt idx="140">
                  <c:v>0.15390300000000001</c:v>
                </c:pt>
                <c:pt idx="141">
                  <c:v>0.168932</c:v>
                </c:pt>
                <c:pt idx="142">
                  <c:v>0.13796800000000001</c:v>
                </c:pt>
                <c:pt idx="143">
                  <c:v>0.14391699999999999</c:v>
                </c:pt>
                <c:pt idx="144">
                  <c:v>0.21606300000000001</c:v>
                </c:pt>
                <c:pt idx="145">
                  <c:v>0.213592</c:v>
                </c:pt>
                <c:pt idx="146">
                  <c:v>0.18166399999999999</c:v>
                </c:pt>
                <c:pt idx="147">
                  <c:v>0.17988000000000001</c:v>
                </c:pt>
                <c:pt idx="148">
                  <c:v>0.25767699999999999</c:v>
                </c:pt>
                <c:pt idx="149">
                  <c:v>0.35468300000000003</c:v>
                </c:pt>
                <c:pt idx="150">
                  <c:v>0.37985000000000002</c:v>
                </c:pt>
                <c:pt idx="151">
                  <c:v>0.37468499999999999</c:v>
                </c:pt>
                <c:pt idx="152">
                  <c:v>0.43107699999999999</c:v>
                </c:pt>
                <c:pt idx="153">
                  <c:v>0.40748600000000001</c:v>
                </c:pt>
                <c:pt idx="154">
                  <c:v>0.28449799999999997</c:v>
                </c:pt>
                <c:pt idx="155">
                  <c:v>0.25356299999999998</c:v>
                </c:pt>
                <c:pt idx="156">
                  <c:v>0.362151</c:v>
                </c:pt>
                <c:pt idx="157">
                  <c:v>0.35019099999999997</c:v>
                </c:pt>
                <c:pt idx="158">
                  <c:v>0.31397399999999998</c:v>
                </c:pt>
                <c:pt idx="159">
                  <c:v>0.30198000000000003</c:v>
                </c:pt>
                <c:pt idx="160">
                  <c:v>0.31806099999999998</c:v>
                </c:pt>
                <c:pt idx="161">
                  <c:v>0.40396599999999999</c:v>
                </c:pt>
                <c:pt idx="162">
                  <c:v>0.44150800000000001</c:v>
                </c:pt>
                <c:pt idx="163">
                  <c:v>0.393484</c:v>
                </c:pt>
                <c:pt idx="164">
                  <c:v>0.322494</c:v>
                </c:pt>
                <c:pt idx="165">
                  <c:v>0.40957399999999999</c:v>
                </c:pt>
                <c:pt idx="166">
                  <c:v>0.57876899999999998</c:v>
                </c:pt>
                <c:pt idx="167">
                  <c:v>0.59009999999999996</c:v>
                </c:pt>
                <c:pt idx="168">
                  <c:v>0.59473900000000002</c:v>
                </c:pt>
                <c:pt idx="169">
                  <c:v>0.70778700000000005</c:v>
                </c:pt>
                <c:pt idx="170">
                  <c:v>0.74116300000000002</c:v>
                </c:pt>
                <c:pt idx="171">
                  <c:v>0.67369000000000001</c:v>
                </c:pt>
                <c:pt idx="172">
                  <c:v>0.50756699999999999</c:v>
                </c:pt>
                <c:pt idx="173">
                  <c:v>0.38602700000000001</c:v>
                </c:pt>
                <c:pt idx="174">
                  <c:v>0.336505</c:v>
                </c:pt>
                <c:pt idx="175">
                  <c:v>0.33837499999999998</c:v>
                </c:pt>
                <c:pt idx="176">
                  <c:v>0.34044400000000002</c:v>
                </c:pt>
                <c:pt idx="177">
                  <c:v>0.308056</c:v>
                </c:pt>
                <c:pt idx="178">
                  <c:v>0.26543</c:v>
                </c:pt>
                <c:pt idx="179">
                  <c:v>0.330509</c:v>
                </c:pt>
                <c:pt idx="180">
                  <c:v>0.42223699999999997</c:v>
                </c:pt>
                <c:pt idx="181">
                  <c:v>0.48018300000000003</c:v>
                </c:pt>
                <c:pt idx="182">
                  <c:v>0.49245800000000001</c:v>
                </c:pt>
                <c:pt idx="183">
                  <c:v>0.48663499999999998</c:v>
                </c:pt>
                <c:pt idx="184">
                  <c:v>0.53448499999999999</c:v>
                </c:pt>
                <c:pt idx="185">
                  <c:v>0.60726899999999995</c:v>
                </c:pt>
                <c:pt idx="186">
                  <c:v>0.64404600000000001</c:v>
                </c:pt>
                <c:pt idx="187">
                  <c:v>0.61907100000000004</c:v>
                </c:pt>
                <c:pt idx="188">
                  <c:v>0.59642799999999996</c:v>
                </c:pt>
                <c:pt idx="189">
                  <c:v>0.56786400000000004</c:v>
                </c:pt>
                <c:pt idx="190">
                  <c:v>0.52061999999999997</c:v>
                </c:pt>
                <c:pt idx="191">
                  <c:v>0.47998800000000003</c:v>
                </c:pt>
                <c:pt idx="192">
                  <c:v>0.44759900000000002</c:v>
                </c:pt>
                <c:pt idx="193">
                  <c:v>0.42752400000000002</c:v>
                </c:pt>
                <c:pt idx="194">
                  <c:v>0.44403799999999999</c:v>
                </c:pt>
                <c:pt idx="195">
                  <c:v>0.498664</c:v>
                </c:pt>
                <c:pt idx="196">
                  <c:v>0.56836600000000004</c:v>
                </c:pt>
                <c:pt idx="197">
                  <c:v>0.61134100000000002</c:v>
                </c:pt>
                <c:pt idx="198">
                  <c:v>0.62884300000000004</c:v>
                </c:pt>
                <c:pt idx="199">
                  <c:v>0.69045500000000004</c:v>
                </c:pt>
                <c:pt idx="200">
                  <c:v>0.55168399999999995</c:v>
                </c:pt>
                <c:pt idx="201">
                  <c:v>0.45433699999999999</c:v>
                </c:pt>
                <c:pt idx="202">
                  <c:v>0.432697</c:v>
                </c:pt>
                <c:pt idx="203">
                  <c:v>0.45734399999999997</c:v>
                </c:pt>
                <c:pt idx="204">
                  <c:v>0.51547200000000004</c:v>
                </c:pt>
                <c:pt idx="205">
                  <c:v>0.56916</c:v>
                </c:pt>
                <c:pt idx="206">
                  <c:v>0.55322700000000002</c:v>
                </c:pt>
                <c:pt idx="207">
                  <c:v>0.441081</c:v>
                </c:pt>
                <c:pt idx="208">
                  <c:v>0.26826100000000003</c:v>
                </c:pt>
                <c:pt idx="209">
                  <c:v>0.15609899999999999</c:v>
                </c:pt>
                <c:pt idx="210">
                  <c:v>0.213306</c:v>
                </c:pt>
                <c:pt idx="211">
                  <c:v>0.19628999999999999</c:v>
                </c:pt>
                <c:pt idx="212">
                  <c:v>0.188081</c:v>
                </c:pt>
                <c:pt idx="213">
                  <c:v>0.199459</c:v>
                </c:pt>
                <c:pt idx="214">
                  <c:v>0.28251799999999999</c:v>
                </c:pt>
                <c:pt idx="215">
                  <c:v>0.32801799999999998</c:v>
                </c:pt>
                <c:pt idx="216">
                  <c:v>0.28206399999999998</c:v>
                </c:pt>
                <c:pt idx="217">
                  <c:v>0.408192</c:v>
                </c:pt>
                <c:pt idx="218">
                  <c:v>0.53052699999999997</c:v>
                </c:pt>
                <c:pt idx="219">
                  <c:v>0.469225</c:v>
                </c:pt>
                <c:pt idx="220">
                  <c:v>0.45424199999999998</c:v>
                </c:pt>
                <c:pt idx="221">
                  <c:v>0.40410400000000002</c:v>
                </c:pt>
                <c:pt idx="222">
                  <c:v>0.35286000000000001</c:v>
                </c:pt>
                <c:pt idx="223">
                  <c:v>0.32540799999999998</c:v>
                </c:pt>
                <c:pt idx="224">
                  <c:v>0.30549100000000001</c:v>
                </c:pt>
                <c:pt idx="225">
                  <c:v>0.26932899999999999</c:v>
                </c:pt>
                <c:pt idx="226">
                  <c:v>0.24646100000000001</c:v>
                </c:pt>
                <c:pt idx="227">
                  <c:v>0.26638000000000001</c:v>
                </c:pt>
                <c:pt idx="228">
                  <c:v>0.259135</c:v>
                </c:pt>
                <c:pt idx="229">
                  <c:v>0.34563199999999999</c:v>
                </c:pt>
                <c:pt idx="230">
                  <c:v>0.45815800000000001</c:v>
                </c:pt>
                <c:pt idx="231">
                  <c:v>0.40199299999999999</c:v>
                </c:pt>
                <c:pt idx="232">
                  <c:v>0.40454299999999999</c:v>
                </c:pt>
                <c:pt idx="233">
                  <c:v>0.38217800000000002</c:v>
                </c:pt>
                <c:pt idx="234">
                  <c:v>0.35911900000000002</c:v>
                </c:pt>
                <c:pt idx="235">
                  <c:v>0.38818399999999997</c:v>
                </c:pt>
                <c:pt idx="236">
                  <c:v>0.42856300000000003</c:v>
                </c:pt>
                <c:pt idx="237">
                  <c:v>0.448517</c:v>
                </c:pt>
                <c:pt idx="238">
                  <c:v>0.42492799999999997</c:v>
                </c:pt>
                <c:pt idx="239">
                  <c:v>0.38395400000000002</c:v>
                </c:pt>
                <c:pt idx="240">
                  <c:v>0.35278799999999999</c:v>
                </c:pt>
                <c:pt idx="241">
                  <c:v>0.34699999999999998</c:v>
                </c:pt>
                <c:pt idx="242">
                  <c:v>0.327961</c:v>
                </c:pt>
                <c:pt idx="243">
                  <c:v>0.321378</c:v>
                </c:pt>
                <c:pt idx="244">
                  <c:v>0.28516000000000002</c:v>
                </c:pt>
                <c:pt idx="245">
                  <c:v>0.221414</c:v>
                </c:pt>
                <c:pt idx="246">
                  <c:v>0.175539</c:v>
                </c:pt>
                <c:pt idx="247">
                  <c:v>0.107997</c:v>
                </c:pt>
                <c:pt idx="248">
                  <c:v>6.27466E-2</c:v>
                </c:pt>
                <c:pt idx="249">
                  <c:v>4.1914100000000003E-2</c:v>
                </c:pt>
                <c:pt idx="250">
                  <c:v>4.7924099999999997E-2</c:v>
                </c:pt>
                <c:pt idx="251">
                  <c:v>0.119506</c:v>
                </c:pt>
                <c:pt idx="252">
                  <c:v>0.34862500000000002</c:v>
                </c:pt>
                <c:pt idx="253">
                  <c:v>0.47281600000000001</c:v>
                </c:pt>
                <c:pt idx="254">
                  <c:v>0.571268</c:v>
                </c:pt>
                <c:pt idx="255">
                  <c:v>0.62074499999999999</c:v>
                </c:pt>
                <c:pt idx="256">
                  <c:v>0.62276900000000002</c:v>
                </c:pt>
                <c:pt idx="257">
                  <c:v>0.61413200000000001</c:v>
                </c:pt>
                <c:pt idx="258">
                  <c:v>0.588642</c:v>
                </c:pt>
                <c:pt idx="259">
                  <c:v>0.61925600000000003</c:v>
                </c:pt>
                <c:pt idx="260">
                  <c:v>0.71245800000000004</c:v>
                </c:pt>
                <c:pt idx="261">
                  <c:v>1.1027100000000001</c:v>
                </c:pt>
                <c:pt idx="262">
                  <c:v>1.4462299999999999</c:v>
                </c:pt>
                <c:pt idx="263">
                  <c:v>1.41679</c:v>
                </c:pt>
                <c:pt idx="264">
                  <c:v>1.2803</c:v>
                </c:pt>
                <c:pt idx="265">
                  <c:v>1.1232899999999999</c:v>
                </c:pt>
                <c:pt idx="266">
                  <c:v>0.89200699999999999</c:v>
                </c:pt>
                <c:pt idx="267">
                  <c:v>0.94155599999999995</c:v>
                </c:pt>
                <c:pt idx="268">
                  <c:v>1.1531</c:v>
                </c:pt>
                <c:pt idx="269">
                  <c:v>1.2424599999999999</c:v>
                </c:pt>
                <c:pt idx="270">
                  <c:v>1.3770199999999999</c:v>
                </c:pt>
                <c:pt idx="271">
                  <c:v>1.35138</c:v>
                </c:pt>
                <c:pt idx="272">
                  <c:v>1.2487900000000001</c:v>
                </c:pt>
                <c:pt idx="273">
                  <c:v>1.1341000000000001</c:v>
                </c:pt>
                <c:pt idx="274">
                  <c:v>1.11643</c:v>
                </c:pt>
                <c:pt idx="275">
                  <c:v>1.21306</c:v>
                </c:pt>
                <c:pt idx="276">
                  <c:v>1.3111600000000001</c:v>
                </c:pt>
                <c:pt idx="277">
                  <c:v>1.3614200000000001</c:v>
                </c:pt>
                <c:pt idx="278">
                  <c:v>1.36293</c:v>
                </c:pt>
                <c:pt idx="279">
                  <c:v>1.3427</c:v>
                </c:pt>
                <c:pt idx="280">
                  <c:v>1.33182</c:v>
                </c:pt>
                <c:pt idx="281">
                  <c:v>1.2431099999999999</c:v>
                </c:pt>
                <c:pt idx="282">
                  <c:v>0.92581800000000003</c:v>
                </c:pt>
                <c:pt idx="283">
                  <c:v>0.76939900000000006</c:v>
                </c:pt>
                <c:pt idx="284">
                  <c:v>0.36648500000000001</c:v>
                </c:pt>
                <c:pt idx="285">
                  <c:v>0.358323</c:v>
                </c:pt>
                <c:pt idx="286">
                  <c:v>0.42501899999999998</c:v>
                </c:pt>
                <c:pt idx="287">
                  <c:v>0.82256499999999999</c:v>
                </c:pt>
                <c:pt idx="288">
                  <c:v>0.95251399999999997</c:v>
                </c:pt>
                <c:pt idx="289">
                  <c:v>0.96492100000000003</c:v>
                </c:pt>
                <c:pt idx="290">
                  <c:v>1.0101100000000001</c:v>
                </c:pt>
                <c:pt idx="291">
                  <c:v>1.0648500000000001</c:v>
                </c:pt>
                <c:pt idx="292">
                  <c:v>1.0910899999999999</c:v>
                </c:pt>
                <c:pt idx="293">
                  <c:v>1.13395</c:v>
                </c:pt>
                <c:pt idx="294">
                  <c:v>1.2818400000000001</c:v>
                </c:pt>
                <c:pt idx="295">
                  <c:v>1.4599899999999999</c:v>
                </c:pt>
                <c:pt idx="296">
                  <c:v>1.53684</c:v>
                </c:pt>
                <c:pt idx="297">
                  <c:v>1.4147000000000001</c:v>
                </c:pt>
                <c:pt idx="298">
                  <c:v>1.0743799999999999</c:v>
                </c:pt>
                <c:pt idx="299">
                  <c:v>0.54697200000000001</c:v>
                </c:pt>
                <c:pt idx="300">
                  <c:v>0.36915799999999999</c:v>
                </c:pt>
                <c:pt idx="301">
                  <c:v>0.74847300000000005</c:v>
                </c:pt>
                <c:pt idx="302">
                  <c:v>1.1466799999999999</c:v>
                </c:pt>
                <c:pt idx="303">
                  <c:v>1.3852100000000001</c:v>
                </c:pt>
                <c:pt idx="304">
                  <c:v>1.4108799999999999</c:v>
                </c:pt>
                <c:pt idx="305">
                  <c:v>1.04322</c:v>
                </c:pt>
                <c:pt idx="306">
                  <c:v>0.59798799999999996</c:v>
                </c:pt>
                <c:pt idx="307">
                  <c:v>0.39141500000000001</c:v>
                </c:pt>
                <c:pt idx="308">
                  <c:v>0.46274100000000001</c:v>
                </c:pt>
                <c:pt idx="309">
                  <c:v>0.59213800000000005</c:v>
                </c:pt>
                <c:pt idx="310">
                  <c:v>0.66597600000000001</c:v>
                </c:pt>
                <c:pt idx="311">
                  <c:v>0.65248899999999999</c:v>
                </c:pt>
                <c:pt idx="312">
                  <c:v>0.53605400000000003</c:v>
                </c:pt>
                <c:pt idx="313">
                  <c:v>0.58662099999999995</c:v>
                </c:pt>
                <c:pt idx="314">
                  <c:v>0.768567</c:v>
                </c:pt>
                <c:pt idx="315">
                  <c:v>0.97453199999999995</c:v>
                </c:pt>
                <c:pt idx="316">
                  <c:v>1.11331</c:v>
                </c:pt>
                <c:pt idx="317">
                  <c:v>1.2241500000000001</c:v>
                </c:pt>
                <c:pt idx="318">
                  <c:v>1.2921</c:v>
                </c:pt>
                <c:pt idx="319">
                  <c:v>1.1948099999999999</c:v>
                </c:pt>
                <c:pt idx="320">
                  <c:v>1.03118</c:v>
                </c:pt>
                <c:pt idx="321">
                  <c:v>0.68705499999999997</c:v>
                </c:pt>
                <c:pt idx="322">
                  <c:v>0.33407599999999998</c:v>
                </c:pt>
                <c:pt idx="323">
                  <c:v>0.29774699999999998</c:v>
                </c:pt>
                <c:pt idx="324">
                  <c:v>0.33027699999999999</c:v>
                </c:pt>
                <c:pt idx="325">
                  <c:v>0.351551</c:v>
                </c:pt>
                <c:pt idx="326">
                  <c:v>0.35797000000000001</c:v>
                </c:pt>
                <c:pt idx="327">
                  <c:v>0.35539500000000002</c:v>
                </c:pt>
                <c:pt idx="328">
                  <c:v>0.33966400000000002</c:v>
                </c:pt>
                <c:pt idx="329">
                  <c:v>0.30625799999999997</c:v>
                </c:pt>
                <c:pt idx="330">
                  <c:v>0.261633</c:v>
                </c:pt>
                <c:pt idx="331">
                  <c:v>0.398594</c:v>
                </c:pt>
                <c:pt idx="332">
                  <c:v>0.52368899999999996</c:v>
                </c:pt>
                <c:pt idx="333">
                  <c:v>0.58456900000000001</c:v>
                </c:pt>
                <c:pt idx="334">
                  <c:v>0.51726499999999997</c:v>
                </c:pt>
                <c:pt idx="335">
                  <c:v>0.43098199999999998</c:v>
                </c:pt>
                <c:pt idx="336">
                  <c:v>0.36294300000000002</c:v>
                </c:pt>
                <c:pt idx="337">
                  <c:v>0.31205100000000002</c:v>
                </c:pt>
                <c:pt idx="338">
                  <c:v>0.285742</c:v>
                </c:pt>
                <c:pt idx="339">
                  <c:v>0.261104</c:v>
                </c:pt>
                <c:pt idx="340">
                  <c:v>0.21324699999999999</c:v>
                </c:pt>
                <c:pt idx="341">
                  <c:v>0.16577600000000001</c:v>
                </c:pt>
                <c:pt idx="342">
                  <c:v>0.17433699999999999</c:v>
                </c:pt>
                <c:pt idx="343">
                  <c:v>0.110875</c:v>
                </c:pt>
                <c:pt idx="344">
                  <c:v>8.1722299999999998E-2</c:v>
                </c:pt>
                <c:pt idx="345">
                  <c:v>4.9063799999999998E-2</c:v>
                </c:pt>
                <c:pt idx="346">
                  <c:v>8.9267100000000002E-2</c:v>
                </c:pt>
                <c:pt idx="347">
                  <c:v>0.23120099999999999</c:v>
                </c:pt>
                <c:pt idx="348">
                  <c:v>0.26364100000000001</c:v>
                </c:pt>
                <c:pt idx="349">
                  <c:v>0.212065</c:v>
                </c:pt>
                <c:pt idx="350">
                  <c:v>0.19377800000000001</c:v>
                </c:pt>
                <c:pt idx="351">
                  <c:v>0.18502299999999999</c:v>
                </c:pt>
                <c:pt idx="352">
                  <c:v>9.3424400000000005E-2</c:v>
                </c:pt>
                <c:pt idx="353">
                  <c:v>8.7417999999999996E-2</c:v>
                </c:pt>
                <c:pt idx="354">
                  <c:v>0.150648</c:v>
                </c:pt>
                <c:pt idx="355">
                  <c:v>0.15617300000000001</c:v>
                </c:pt>
                <c:pt idx="356">
                  <c:v>0.10671799999999999</c:v>
                </c:pt>
                <c:pt idx="357">
                  <c:v>9.2232499999999995E-2</c:v>
                </c:pt>
                <c:pt idx="358">
                  <c:v>0.11888600000000001</c:v>
                </c:pt>
                <c:pt idx="359">
                  <c:v>0.17999399999999999</c:v>
                </c:pt>
                <c:pt idx="360">
                  <c:v>0.20299500000000001</c:v>
                </c:pt>
                <c:pt idx="361">
                  <c:v>0.17524300000000001</c:v>
                </c:pt>
                <c:pt idx="362">
                  <c:v>0.163079</c:v>
                </c:pt>
                <c:pt idx="363">
                  <c:v>0.15820699999999999</c:v>
                </c:pt>
                <c:pt idx="364">
                  <c:v>0.19267799999999999</c:v>
                </c:pt>
                <c:pt idx="365">
                  <c:v>0.13736100000000001</c:v>
                </c:pt>
                <c:pt idx="366">
                  <c:v>9.8696800000000001E-2</c:v>
                </c:pt>
                <c:pt idx="367">
                  <c:v>7.0258799999999996E-2</c:v>
                </c:pt>
                <c:pt idx="368">
                  <c:v>9.4907900000000003E-2</c:v>
                </c:pt>
                <c:pt idx="369">
                  <c:v>0.19111800000000001</c:v>
                </c:pt>
                <c:pt idx="370">
                  <c:v>0.42250500000000002</c:v>
                </c:pt>
                <c:pt idx="371">
                  <c:v>0.55932599999999999</c:v>
                </c:pt>
                <c:pt idx="372">
                  <c:v>0.57101500000000005</c:v>
                </c:pt>
                <c:pt idx="373">
                  <c:v>0.55723299999999998</c:v>
                </c:pt>
                <c:pt idx="374">
                  <c:v>0.74265499999999995</c:v>
                </c:pt>
                <c:pt idx="375">
                  <c:v>0.68872800000000001</c:v>
                </c:pt>
                <c:pt idx="376">
                  <c:v>0.61334699999999998</c:v>
                </c:pt>
                <c:pt idx="377">
                  <c:v>0.29893500000000001</c:v>
                </c:pt>
                <c:pt idx="378">
                  <c:v>0.24654400000000001</c:v>
                </c:pt>
                <c:pt idx="379">
                  <c:v>0.28160800000000002</c:v>
                </c:pt>
                <c:pt idx="380">
                  <c:v>0.35260999999999998</c:v>
                </c:pt>
                <c:pt idx="381">
                  <c:v>0.40476899999999999</c:v>
                </c:pt>
                <c:pt idx="382">
                  <c:v>0.269289</c:v>
                </c:pt>
                <c:pt idx="383">
                  <c:v>0.25370300000000001</c:v>
                </c:pt>
                <c:pt idx="384">
                  <c:v>0.32883699999999999</c:v>
                </c:pt>
                <c:pt idx="385">
                  <c:v>0.35014600000000001</c:v>
                </c:pt>
                <c:pt idx="386">
                  <c:v>0.37298399999999998</c:v>
                </c:pt>
                <c:pt idx="387">
                  <c:v>0.38346000000000002</c:v>
                </c:pt>
                <c:pt idx="388">
                  <c:v>0.38433200000000001</c:v>
                </c:pt>
                <c:pt idx="389">
                  <c:v>0.38119999999999998</c:v>
                </c:pt>
                <c:pt idx="390">
                  <c:v>0.33324900000000002</c:v>
                </c:pt>
                <c:pt idx="391">
                  <c:v>0.18023400000000001</c:v>
                </c:pt>
                <c:pt idx="392">
                  <c:v>0.10024</c:v>
                </c:pt>
                <c:pt idx="393">
                  <c:v>0.142563</c:v>
                </c:pt>
                <c:pt idx="394">
                  <c:v>0.243788</c:v>
                </c:pt>
                <c:pt idx="395">
                  <c:v>0.55700499999999997</c:v>
                </c:pt>
                <c:pt idx="396">
                  <c:v>0.68370600000000004</c:v>
                </c:pt>
                <c:pt idx="397">
                  <c:v>0.711503</c:v>
                </c:pt>
                <c:pt idx="398">
                  <c:v>0.64037999999999995</c:v>
                </c:pt>
                <c:pt idx="399">
                  <c:v>0.48768800000000001</c:v>
                </c:pt>
                <c:pt idx="400">
                  <c:v>0.204786</c:v>
                </c:pt>
                <c:pt idx="401">
                  <c:v>4.3965200000000003E-2</c:v>
                </c:pt>
                <c:pt idx="402">
                  <c:v>2.5733800000000001E-2</c:v>
                </c:pt>
                <c:pt idx="403">
                  <c:v>3.0732499999999999E-2</c:v>
                </c:pt>
                <c:pt idx="404">
                  <c:v>3.9412299999999997E-2</c:v>
                </c:pt>
                <c:pt idx="405">
                  <c:v>3.6290900000000001E-2</c:v>
                </c:pt>
                <c:pt idx="406">
                  <c:v>3.1287599999999999E-2</c:v>
                </c:pt>
                <c:pt idx="407">
                  <c:v>2.9360500000000001E-2</c:v>
                </c:pt>
                <c:pt idx="408">
                  <c:v>2.2111499999999999E-2</c:v>
                </c:pt>
                <c:pt idx="409">
                  <c:v>1.97465E-2</c:v>
                </c:pt>
                <c:pt idx="410">
                  <c:v>2.0650499999999999E-2</c:v>
                </c:pt>
                <c:pt idx="411">
                  <c:v>2.2847200000000002E-2</c:v>
                </c:pt>
                <c:pt idx="412">
                  <c:v>2.5322500000000001E-2</c:v>
                </c:pt>
                <c:pt idx="413">
                  <c:v>2.6275400000000001E-2</c:v>
                </c:pt>
                <c:pt idx="414">
                  <c:v>2.4247299999999999E-2</c:v>
                </c:pt>
                <c:pt idx="415">
                  <c:v>2.1368000000000002E-2</c:v>
                </c:pt>
                <c:pt idx="416">
                  <c:v>2.01567E-2</c:v>
                </c:pt>
                <c:pt idx="417">
                  <c:v>2.0382399999999998E-2</c:v>
                </c:pt>
                <c:pt idx="418">
                  <c:v>2.10031E-2</c:v>
                </c:pt>
                <c:pt idx="419">
                  <c:v>2.2980199999999999E-2</c:v>
                </c:pt>
                <c:pt idx="420">
                  <c:v>2.2327900000000001E-2</c:v>
                </c:pt>
                <c:pt idx="421">
                  <c:v>2.2595299999999999E-2</c:v>
                </c:pt>
                <c:pt idx="422">
                  <c:v>2.2595299999999999E-2</c:v>
                </c:pt>
                <c:pt idx="423">
                  <c:v>2.2595299999999999E-2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error!$D$1:$D$424</c:f>
              <c:numCache>
                <c:formatCode>General</c:formatCode>
                <c:ptCount val="424"/>
                <c:pt idx="0">
                  <c:v>2.9895999999999999E-2</c:v>
                </c:pt>
                <c:pt idx="1">
                  <c:v>2.1182800000000002E-2</c:v>
                </c:pt>
                <c:pt idx="2">
                  <c:v>1.6047599999999999E-2</c:v>
                </c:pt>
                <c:pt idx="3">
                  <c:v>1.2128999999999999E-2</c:v>
                </c:pt>
                <c:pt idx="4">
                  <c:v>9.5570499999999992E-3</c:v>
                </c:pt>
                <c:pt idx="5">
                  <c:v>1.3584799999999999E-2</c:v>
                </c:pt>
                <c:pt idx="6">
                  <c:v>2.6667699999999999E-2</c:v>
                </c:pt>
                <c:pt idx="7">
                  <c:v>1.89158E-2</c:v>
                </c:pt>
                <c:pt idx="8">
                  <c:v>2.0633599999999998E-2</c:v>
                </c:pt>
                <c:pt idx="9">
                  <c:v>2.2314400000000002E-2</c:v>
                </c:pt>
                <c:pt idx="10">
                  <c:v>2.9767499999999999E-2</c:v>
                </c:pt>
                <c:pt idx="11">
                  <c:v>5.5927900000000003E-2</c:v>
                </c:pt>
                <c:pt idx="12">
                  <c:v>0.131387</c:v>
                </c:pt>
                <c:pt idx="13">
                  <c:v>0.26798</c:v>
                </c:pt>
                <c:pt idx="14">
                  <c:v>0.33506900000000001</c:v>
                </c:pt>
                <c:pt idx="15">
                  <c:v>0.345281</c:v>
                </c:pt>
                <c:pt idx="16">
                  <c:v>0.29771799999999998</c:v>
                </c:pt>
                <c:pt idx="17">
                  <c:v>0.20979100000000001</c:v>
                </c:pt>
                <c:pt idx="18">
                  <c:v>0.18482299999999999</c:v>
                </c:pt>
                <c:pt idx="19">
                  <c:v>0.15453900000000001</c:v>
                </c:pt>
                <c:pt idx="20">
                  <c:v>0.152887</c:v>
                </c:pt>
                <c:pt idx="21">
                  <c:v>0.18404899999999999</c:v>
                </c:pt>
                <c:pt idx="22">
                  <c:v>0.23886499999999999</c:v>
                </c:pt>
                <c:pt idx="23">
                  <c:v>0.128965</c:v>
                </c:pt>
                <c:pt idx="24">
                  <c:v>0.16767899999999999</c:v>
                </c:pt>
                <c:pt idx="25">
                  <c:v>0.21043600000000001</c:v>
                </c:pt>
                <c:pt idx="26">
                  <c:v>0.27075300000000002</c:v>
                </c:pt>
                <c:pt idx="27">
                  <c:v>0.30806099999999997</c:v>
                </c:pt>
                <c:pt idx="28">
                  <c:v>0.24393400000000001</c:v>
                </c:pt>
                <c:pt idx="29">
                  <c:v>0.193943</c:v>
                </c:pt>
                <c:pt idx="30">
                  <c:v>0.18563299999999999</c:v>
                </c:pt>
                <c:pt idx="31">
                  <c:v>0.20508899999999999</c:v>
                </c:pt>
                <c:pt idx="32">
                  <c:v>0.331179</c:v>
                </c:pt>
                <c:pt idx="33">
                  <c:v>0.33149299999999998</c:v>
                </c:pt>
                <c:pt idx="34">
                  <c:v>0.26940700000000001</c:v>
                </c:pt>
                <c:pt idx="35">
                  <c:v>0.26051400000000002</c:v>
                </c:pt>
                <c:pt idx="36">
                  <c:v>0.25244899999999998</c:v>
                </c:pt>
                <c:pt idx="37">
                  <c:v>0.22048000000000001</c:v>
                </c:pt>
                <c:pt idx="38">
                  <c:v>0.23696200000000001</c:v>
                </c:pt>
                <c:pt idx="39">
                  <c:v>0.13894500000000001</c:v>
                </c:pt>
                <c:pt idx="40">
                  <c:v>0.11222</c:v>
                </c:pt>
                <c:pt idx="41">
                  <c:v>0.14328199999999999</c:v>
                </c:pt>
                <c:pt idx="42">
                  <c:v>0.21002699999999999</c:v>
                </c:pt>
                <c:pt idx="43">
                  <c:v>0.18657599999999999</c:v>
                </c:pt>
                <c:pt idx="44">
                  <c:v>0.19286300000000001</c:v>
                </c:pt>
                <c:pt idx="45">
                  <c:v>0.204321</c:v>
                </c:pt>
                <c:pt idx="46">
                  <c:v>0.20968800000000001</c:v>
                </c:pt>
                <c:pt idx="47">
                  <c:v>0.223972</c:v>
                </c:pt>
                <c:pt idx="48">
                  <c:v>0.234822</c:v>
                </c:pt>
                <c:pt idx="49">
                  <c:v>0.34876699999999999</c:v>
                </c:pt>
                <c:pt idx="50">
                  <c:v>0.48264499999999999</c:v>
                </c:pt>
                <c:pt idx="51">
                  <c:v>0.42693199999999998</c:v>
                </c:pt>
                <c:pt idx="52">
                  <c:v>0.41841400000000001</c:v>
                </c:pt>
                <c:pt idx="53">
                  <c:v>0.341275</c:v>
                </c:pt>
                <c:pt idx="54">
                  <c:v>0.33357700000000001</c:v>
                </c:pt>
                <c:pt idx="55">
                  <c:v>0.17349500000000001</c:v>
                </c:pt>
                <c:pt idx="56">
                  <c:v>0.16387099999999999</c:v>
                </c:pt>
                <c:pt idx="57">
                  <c:v>0.25293100000000002</c:v>
                </c:pt>
                <c:pt idx="58">
                  <c:v>0.18624499999999999</c:v>
                </c:pt>
                <c:pt idx="59">
                  <c:v>0.18057799999999999</c:v>
                </c:pt>
                <c:pt idx="60">
                  <c:v>0.18084700000000001</c:v>
                </c:pt>
                <c:pt idx="61">
                  <c:v>0.20911399999999999</c:v>
                </c:pt>
                <c:pt idx="62">
                  <c:v>0.22284200000000001</c:v>
                </c:pt>
                <c:pt idx="63">
                  <c:v>0.24129</c:v>
                </c:pt>
                <c:pt idx="64">
                  <c:v>0.26891700000000002</c:v>
                </c:pt>
                <c:pt idx="65">
                  <c:v>0.27932299999999999</c:v>
                </c:pt>
                <c:pt idx="66">
                  <c:v>0.26322600000000002</c:v>
                </c:pt>
                <c:pt idx="67">
                  <c:v>0.24316199999999999</c:v>
                </c:pt>
                <c:pt idx="68">
                  <c:v>0.21785099999999999</c:v>
                </c:pt>
                <c:pt idx="69">
                  <c:v>0.19642399999999999</c:v>
                </c:pt>
                <c:pt idx="70">
                  <c:v>0.180228</c:v>
                </c:pt>
                <c:pt idx="71">
                  <c:v>0.17174600000000001</c:v>
                </c:pt>
                <c:pt idx="72">
                  <c:v>0.177511</c:v>
                </c:pt>
                <c:pt idx="73">
                  <c:v>0.18857299999999999</c:v>
                </c:pt>
                <c:pt idx="74">
                  <c:v>0.20172699999999999</c:v>
                </c:pt>
                <c:pt idx="75">
                  <c:v>0.26230300000000001</c:v>
                </c:pt>
                <c:pt idx="76">
                  <c:v>0.31173899999999999</c:v>
                </c:pt>
                <c:pt idx="77">
                  <c:v>0.34733599999999998</c:v>
                </c:pt>
                <c:pt idx="78">
                  <c:v>0.36174400000000001</c:v>
                </c:pt>
                <c:pt idx="79">
                  <c:v>0.31255100000000002</c:v>
                </c:pt>
                <c:pt idx="80">
                  <c:v>0.29091299999999998</c:v>
                </c:pt>
                <c:pt idx="81">
                  <c:v>0.29370000000000002</c:v>
                </c:pt>
                <c:pt idx="82">
                  <c:v>0.26775599999999999</c:v>
                </c:pt>
                <c:pt idx="83">
                  <c:v>0.16322999999999999</c:v>
                </c:pt>
                <c:pt idx="84">
                  <c:v>0.15326899999999999</c:v>
                </c:pt>
                <c:pt idx="85">
                  <c:v>0.15149099999999999</c:v>
                </c:pt>
                <c:pt idx="86">
                  <c:v>0.11495</c:v>
                </c:pt>
                <c:pt idx="87">
                  <c:v>0.15472900000000001</c:v>
                </c:pt>
                <c:pt idx="88">
                  <c:v>0.19844899999999999</c:v>
                </c:pt>
                <c:pt idx="89">
                  <c:v>0.200069</c:v>
                </c:pt>
                <c:pt idx="90">
                  <c:v>0.191494</c:v>
                </c:pt>
                <c:pt idx="91">
                  <c:v>9.5613299999999998E-2</c:v>
                </c:pt>
                <c:pt idx="92">
                  <c:v>8.2991700000000002E-2</c:v>
                </c:pt>
                <c:pt idx="93">
                  <c:v>0.118175</c:v>
                </c:pt>
                <c:pt idx="94">
                  <c:v>0.18446899999999999</c:v>
                </c:pt>
                <c:pt idx="95">
                  <c:v>0.187944</c:v>
                </c:pt>
                <c:pt idx="96">
                  <c:v>0.124502</c:v>
                </c:pt>
                <c:pt idx="97">
                  <c:v>7.1883299999999997E-2</c:v>
                </c:pt>
                <c:pt idx="98">
                  <c:v>6.4289600000000002E-2</c:v>
                </c:pt>
                <c:pt idx="99">
                  <c:v>9.1398599999999997E-2</c:v>
                </c:pt>
                <c:pt idx="100">
                  <c:v>0.15642600000000001</c:v>
                </c:pt>
                <c:pt idx="101">
                  <c:v>0.21729299999999999</c:v>
                </c:pt>
                <c:pt idx="102">
                  <c:v>0.19015099999999999</c:v>
                </c:pt>
                <c:pt idx="103">
                  <c:v>0.16134299999999999</c:v>
                </c:pt>
                <c:pt idx="104">
                  <c:v>0.352543</c:v>
                </c:pt>
                <c:pt idx="105">
                  <c:v>0.57296800000000003</c:v>
                </c:pt>
                <c:pt idx="106">
                  <c:v>0.59927299999999994</c:v>
                </c:pt>
                <c:pt idx="107">
                  <c:v>0.54182300000000005</c:v>
                </c:pt>
                <c:pt idx="108">
                  <c:v>0.51691100000000001</c:v>
                </c:pt>
                <c:pt idx="109">
                  <c:v>0.33553899999999998</c:v>
                </c:pt>
                <c:pt idx="110">
                  <c:v>0.133461</c:v>
                </c:pt>
                <c:pt idx="111">
                  <c:v>8.8711600000000002E-2</c:v>
                </c:pt>
                <c:pt idx="112">
                  <c:v>9.4012299999999993E-2</c:v>
                </c:pt>
                <c:pt idx="113">
                  <c:v>8.2165299999999997E-2</c:v>
                </c:pt>
                <c:pt idx="114">
                  <c:v>7.4003600000000003E-2</c:v>
                </c:pt>
                <c:pt idx="115">
                  <c:v>6.6258300000000006E-2</c:v>
                </c:pt>
                <c:pt idx="116">
                  <c:v>0.122557</c:v>
                </c:pt>
                <c:pt idx="117">
                  <c:v>0.36073499999999997</c:v>
                </c:pt>
                <c:pt idx="118">
                  <c:v>0.324513</c:v>
                </c:pt>
                <c:pt idx="119">
                  <c:v>0.29880499999999999</c:v>
                </c:pt>
                <c:pt idx="120">
                  <c:v>0.26495400000000002</c:v>
                </c:pt>
                <c:pt idx="121">
                  <c:v>0.270482</c:v>
                </c:pt>
                <c:pt idx="122">
                  <c:v>0.280221</c:v>
                </c:pt>
                <c:pt idx="123">
                  <c:v>0.245864</c:v>
                </c:pt>
                <c:pt idx="124">
                  <c:v>0.21920899999999999</c:v>
                </c:pt>
                <c:pt idx="125">
                  <c:v>0.219747</c:v>
                </c:pt>
                <c:pt idx="126">
                  <c:v>0.14227600000000001</c:v>
                </c:pt>
                <c:pt idx="127">
                  <c:v>0.16502800000000001</c:v>
                </c:pt>
                <c:pt idx="128">
                  <c:v>0.205732</c:v>
                </c:pt>
                <c:pt idx="129">
                  <c:v>0.24145900000000001</c:v>
                </c:pt>
                <c:pt idx="130">
                  <c:v>0.250504</c:v>
                </c:pt>
                <c:pt idx="131">
                  <c:v>0.24032200000000001</c:v>
                </c:pt>
                <c:pt idx="132">
                  <c:v>0.230237</c:v>
                </c:pt>
                <c:pt idx="133">
                  <c:v>0.173294</c:v>
                </c:pt>
                <c:pt idx="134">
                  <c:v>0.20292099999999999</c:v>
                </c:pt>
                <c:pt idx="135">
                  <c:v>0.28576099999999999</c:v>
                </c:pt>
                <c:pt idx="136">
                  <c:v>0.44201499999999999</c:v>
                </c:pt>
                <c:pt idx="137">
                  <c:v>0.57285900000000001</c:v>
                </c:pt>
                <c:pt idx="138">
                  <c:v>0.482379</c:v>
                </c:pt>
                <c:pt idx="139">
                  <c:v>0.26338200000000001</c:v>
                </c:pt>
                <c:pt idx="140">
                  <c:v>0.229408</c:v>
                </c:pt>
                <c:pt idx="141">
                  <c:v>0.20563600000000001</c:v>
                </c:pt>
                <c:pt idx="142">
                  <c:v>0.17738000000000001</c:v>
                </c:pt>
                <c:pt idx="143">
                  <c:v>0.28426200000000001</c:v>
                </c:pt>
                <c:pt idx="144">
                  <c:v>0.38655200000000001</c:v>
                </c:pt>
                <c:pt idx="145">
                  <c:v>0.48953600000000003</c:v>
                </c:pt>
                <c:pt idx="146">
                  <c:v>0.30135000000000001</c:v>
                </c:pt>
                <c:pt idx="147">
                  <c:v>0.37849699999999997</c:v>
                </c:pt>
                <c:pt idx="148">
                  <c:v>0.55047500000000005</c:v>
                </c:pt>
                <c:pt idx="149">
                  <c:v>0.72546900000000003</c:v>
                </c:pt>
                <c:pt idx="150">
                  <c:v>0.73394499999999996</c:v>
                </c:pt>
                <c:pt idx="151">
                  <c:v>0.57410899999999998</c:v>
                </c:pt>
                <c:pt idx="152">
                  <c:v>0.52585400000000004</c:v>
                </c:pt>
                <c:pt idx="153">
                  <c:v>0.50972300000000004</c:v>
                </c:pt>
                <c:pt idx="154">
                  <c:v>0.33944999999999997</c:v>
                </c:pt>
                <c:pt idx="155">
                  <c:v>0.30277199999999999</c:v>
                </c:pt>
                <c:pt idx="156">
                  <c:v>0.41810199999999997</c:v>
                </c:pt>
                <c:pt idx="157">
                  <c:v>0.383131</c:v>
                </c:pt>
                <c:pt idx="158">
                  <c:v>0.31697700000000001</c:v>
                </c:pt>
                <c:pt idx="159">
                  <c:v>0.34226699999999999</c:v>
                </c:pt>
                <c:pt idx="160">
                  <c:v>0.37023200000000001</c:v>
                </c:pt>
                <c:pt idx="161">
                  <c:v>0.40439000000000003</c:v>
                </c:pt>
                <c:pt idx="162">
                  <c:v>0.44516099999999997</c:v>
                </c:pt>
                <c:pt idx="163">
                  <c:v>0.398088</c:v>
                </c:pt>
                <c:pt idx="164">
                  <c:v>0.36289900000000003</c:v>
                </c:pt>
                <c:pt idx="165">
                  <c:v>0.53913999999999995</c:v>
                </c:pt>
                <c:pt idx="166">
                  <c:v>0.81662199999999996</c:v>
                </c:pt>
                <c:pt idx="167">
                  <c:v>0.887598</c:v>
                </c:pt>
                <c:pt idx="168">
                  <c:v>0.85083500000000001</c:v>
                </c:pt>
                <c:pt idx="169">
                  <c:v>0.89104499999999998</c:v>
                </c:pt>
                <c:pt idx="170">
                  <c:v>0.94791700000000001</c:v>
                </c:pt>
                <c:pt idx="171">
                  <c:v>0.91877399999999998</c:v>
                </c:pt>
                <c:pt idx="172">
                  <c:v>0.76877799999999996</c:v>
                </c:pt>
                <c:pt idx="173">
                  <c:v>0.59927799999999998</c:v>
                </c:pt>
                <c:pt idx="174">
                  <c:v>0.48561500000000002</c:v>
                </c:pt>
                <c:pt idx="175">
                  <c:v>0.476213</c:v>
                </c:pt>
                <c:pt idx="176">
                  <c:v>0.43917400000000001</c:v>
                </c:pt>
                <c:pt idx="177">
                  <c:v>0.36291299999999999</c:v>
                </c:pt>
                <c:pt idx="178">
                  <c:v>0.44664700000000002</c:v>
                </c:pt>
                <c:pt idx="179">
                  <c:v>0.45432400000000001</c:v>
                </c:pt>
                <c:pt idx="180">
                  <c:v>0.66808900000000004</c:v>
                </c:pt>
                <c:pt idx="181">
                  <c:v>0.70609500000000003</c:v>
                </c:pt>
                <c:pt idx="182">
                  <c:v>0.73875299999999999</c:v>
                </c:pt>
                <c:pt idx="183">
                  <c:v>0.78475700000000004</c:v>
                </c:pt>
                <c:pt idx="184">
                  <c:v>0.72043800000000002</c:v>
                </c:pt>
                <c:pt idx="185">
                  <c:v>0.69819299999999995</c:v>
                </c:pt>
                <c:pt idx="186">
                  <c:v>0.72641900000000004</c:v>
                </c:pt>
                <c:pt idx="187">
                  <c:v>0.69110300000000002</c:v>
                </c:pt>
                <c:pt idx="188">
                  <c:v>0.66347100000000003</c:v>
                </c:pt>
                <c:pt idx="189">
                  <c:v>0.68843900000000002</c:v>
                </c:pt>
                <c:pt idx="190">
                  <c:v>0.74367300000000003</c:v>
                </c:pt>
                <c:pt idx="191">
                  <c:v>0.78306200000000004</c:v>
                </c:pt>
                <c:pt idx="192">
                  <c:v>0.83006800000000003</c:v>
                </c:pt>
                <c:pt idx="193">
                  <c:v>0.86836199999999997</c:v>
                </c:pt>
                <c:pt idx="194">
                  <c:v>0.95406800000000003</c:v>
                </c:pt>
                <c:pt idx="195">
                  <c:v>1.04227</c:v>
                </c:pt>
                <c:pt idx="196">
                  <c:v>1.1402600000000001</c:v>
                </c:pt>
                <c:pt idx="197">
                  <c:v>1.2401899999999999</c:v>
                </c:pt>
                <c:pt idx="198">
                  <c:v>1.25888</c:v>
                </c:pt>
                <c:pt idx="199">
                  <c:v>0.76460099999999998</c:v>
                </c:pt>
                <c:pt idx="200">
                  <c:v>0.94094999999999995</c:v>
                </c:pt>
                <c:pt idx="201">
                  <c:v>1.13531</c:v>
                </c:pt>
                <c:pt idx="202">
                  <c:v>0.88454999999999995</c:v>
                </c:pt>
                <c:pt idx="203">
                  <c:v>0.91018399999999999</c:v>
                </c:pt>
                <c:pt idx="204">
                  <c:v>0.95362800000000003</c:v>
                </c:pt>
                <c:pt idx="205">
                  <c:v>0.99292899999999995</c:v>
                </c:pt>
                <c:pt idx="206">
                  <c:v>0.97445199999999998</c:v>
                </c:pt>
                <c:pt idx="207">
                  <c:v>0.78454000000000002</c:v>
                </c:pt>
                <c:pt idx="208">
                  <c:v>0.52989200000000003</c:v>
                </c:pt>
                <c:pt idx="209">
                  <c:v>0.27923999999999999</c:v>
                </c:pt>
                <c:pt idx="210">
                  <c:v>0.328013</c:v>
                </c:pt>
                <c:pt idx="211">
                  <c:v>0.25162699999999999</c:v>
                </c:pt>
                <c:pt idx="212">
                  <c:v>0.20455200000000001</c:v>
                </c:pt>
                <c:pt idx="213">
                  <c:v>0.236987</c:v>
                </c:pt>
                <c:pt idx="214">
                  <c:v>0.35877700000000001</c:v>
                </c:pt>
                <c:pt idx="215">
                  <c:v>0.532142</c:v>
                </c:pt>
                <c:pt idx="216">
                  <c:v>0.753552</c:v>
                </c:pt>
                <c:pt idx="217">
                  <c:v>1.13635</c:v>
                </c:pt>
                <c:pt idx="218">
                  <c:v>0.77976100000000004</c:v>
                </c:pt>
                <c:pt idx="219">
                  <c:v>0.87596099999999999</c:v>
                </c:pt>
                <c:pt idx="220">
                  <c:v>0.88390800000000003</c:v>
                </c:pt>
                <c:pt idx="221">
                  <c:v>1.00498</c:v>
                </c:pt>
                <c:pt idx="222">
                  <c:v>1.2065399999999999</c:v>
                </c:pt>
                <c:pt idx="223">
                  <c:v>0.99377800000000005</c:v>
                </c:pt>
                <c:pt idx="224">
                  <c:v>0.49276300000000001</c:v>
                </c:pt>
                <c:pt idx="225">
                  <c:v>0.72461100000000001</c:v>
                </c:pt>
                <c:pt idx="226">
                  <c:v>0.66262299999999996</c:v>
                </c:pt>
                <c:pt idx="227">
                  <c:v>0.82548900000000003</c:v>
                </c:pt>
                <c:pt idx="228">
                  <c:v>0.61924999999999997</c:v>
                </c:pt>
                <c:pt idx="229">
                  <c:v>0.73466100000000001</c:v>
                </c:pt>
                <c:pt idx="230">
                  <c:v>0.485371</c:v>
                </c:pt>
                <c:pt idx="231">
                  <c:v>0.57121100000000002</c:v>
                </c:pt>
                <c:pt idx="232">
                  <c:v>0.412831</c:v>
                </c:pt>
                <c:pt idx="233">
                  <c:v>0.435475</c:v>
                </c:pt>
                <c:pt idx="234">
                  <c:v>0.58904400000000001</c:v>
                </c:pt>
                <c:pt idx="235">
                  <c:v>0.67254599999999998</c:v>
                </c:pt>
                <c:pt idx="236">
                  <c:v>0.75226599999999999</c:v>
                </c:pt>
                <c:pt idx="237">
                  <c:v>0.71223199999999998</c:v>
                </c:pt>
                <c:pt idx="238">
                  <c:v>0.82992600000000005</c:v>
                </c:pt>
                <c:pt idx="239">
                  <c:v>0.60449900000000001</c:v>
                </c:pt>
                <c:pt idx="240">
                  <c:v>0.51569299999999996</c:v>
                </c:pt>
                <c:pt idx="241">
                  <c:v>0.36370200000000003</c:v>
                </c:pt>
                <c:pt idx="242">
                  <c:v>0.327961</c:v>
                </c:pt>
                <c:pt idx="243">
                  <c:v>0.321378</c:v>
                </c:pt>
                <c:pt idx="244">
                  <c:v>0.28552300000000003</c:v>
                </c:pt>
                <c:pt idx="245">
                  <c:v>0.23142699999999999</c:v>
                </c:pt>
                <c:pt idx="246">
                  <c:v>0.222994</c:v>
                </c:pt>
                <c:pt idx="247">
                  <c:v>0.22540099999999999</c:v>
                </c:pt>
                <c:pt idx="248">
                  <c:v>0.111984</c:v>
                </c:pt>
                <c:pt idx="249">
                  <c:v>5.2071600000000003E-2</c:v>
                </c:pt>
                <c:pt idx="250">
                  <c:v>7.5886800000000004E-2</c:v>
                </c:pt>
                <c:pt idx="251">
                  <c:v>0.14754200000000001</c:v>
                </c:pt>
                <c:pt idx="252">
                  <c:v>0.42019600000000001</c:v>
                </c:pt>
                <c:pt idx="253">
                  <c:v>0.652895</c:v>
                </c:pt>
                <c:pt idx="254">
                  <c:v>0.87192499999999995</c:v>
                </c:pt>
                <c:pt idx="255">
                  <c:v>1.0208999999999999</c:v>
                </c:pt>
                <c:pt idx="256">
                  <c:v>0.63624199999999997</c:v>
                </c:pt>
                <c:pt idx="257">
                  <c:v>0.66182200000000002</c:v>
                </c:pt>
                <c:pt idx="258">
                  <c:v>0.70870900000000003</c:v>
                </c:pt>
                <c:pt idx="259">
                  <c:v>0.87309899999999996</c:v>
                </c:pt>
                <c:pt idx="260">
                  <c:v>0.74551500000000004</c:v>
                </c:pt>
                <c:pt idx="261">
                  <c:v>1.12883</c:v>
                </c:pt>
                <c:pt idx="262">
                  <c:v>1.4662299999999999</c:v>
                </c:pt>
                <c:pt idx="263">
                  <c:v>1.63954</c:v>
                </c:pt>
                <c:pt idx="264">
                  <c:v>1.6153500000000001</c:v>
                </c:pt>
                <c:pt idx="265">
                  <c:v>1.59972</c:v>
                </c:pt>
                <c:pt idx="266">
                  <c:v>1.1443700000000001</c:v>
                </c:pt>
                <c:pt idx="267">
                  <c:v>1.14672</c:v>
                </c:pt>
                <c:pt idx="268">
                  <c:v>1.28708</c:v>
                </c:pt>
                <c:pt idx="269">
                  <c:v>1.5160899999999999</c:v>
                </c:pt>
                <c:pt idx="270">
                  <c:v>1.6414500000000001</c:v>
                </c:pt>
                <c:pt idx="271">
                  <c:v>1.67516</c:v>
                </c:pt>
                <c:pt idx="272">
                  <c:v>1.3925399999999999</c:v>
                </c:pt>
                <c:pt idx="273">
                  <c:v>1.2906</c:v>
                </c:pt>
                <c:pt idx="274">
                  <c:v>1.4028700000000001</c:v>
                </c:pt>
                <c:pt idx="275">
                  <c:v>1.54714</c:v>
                </c:pt>
                <c:pt idx="276">
                  <c:v>1.6376599999999999</c:v>
                </c:pt>
                <c:pt idx="277">
                  <c:v>1.5414300000000001</c:v>
                </c:pt>
                <c:pt idx="278">
                  <c:v>1.5454699999999999</c:v>
                </c:pt>
                <c:pt idx="279">
                  <c:v>1.55531</c:v>
                </c:pt>
                <c:pt idx="280">
                  <c:v>1.55226</c:v>
                </c:pt>
                <c:pt idx="281">
                  <c:v>1.4138599999999999</c:v>
                </c:pt>
                <c:pt idx="282">
                  <c:v>1.02989</c:v>
                </c:pt>
                <c:pt idx="283">
                  <c:v>0.87288200000000005</c:v>
                </c:pt>
                <c:pt idx="284">
                  <c:v>0.45299299999999998</c:v>
                </c:pt>
                <c:pt idx="285">
                  <c:v>0.40529199999999999</c:v>
                </c:pt>
                <c:pt idx="286">
                  <c:v>0.44870500000000002</c:v>
                </c:pt>
                <c:pt idx="287">
                  <c:v>0.93478000000000006</c:v>
                </c:pt>
                <c:pt idx="288">
                  <c:v>1.3718600000000001</c:v>
                </c:pt>
                <c:pt idx="289">
                  <c:v>1.4696400000000001</c:v>
                </c:pt>
                <c:pt idx="290">
                  <c:v>1.54328</c:v>
                </c:pt>
                <c:pt idx="291">
                  <c:v>1.0683800000000001</c:v>
                </c:pt>
                <c:pt idx="292">
                  <c:v>1.0920099999999999</c:v>
                </c:pt>
                <c:pt idx="293">
                  <c:v>1.13405</c:v>
                </c:pt>
                <c:pt idx="294">
                  <c:v>1.2818400000000001</c:v>
                </c:pt>
                <c:pt idx="295">
                  <c:v>1.48098</c:v>
                </c:pt>
                <c:pt idx="296">
                  <c:v>1.5567800000000001</c:v>
                </c:pt>
                <c:pt idx="297">
                  <c:v>1.41493</c:v>
                </c:pt>
                <c:pt idx="298">
                  <c:v>1.0925800000000001</c:v>
                </c:pt>
                <c:pt idx="299">
                  <c:v>0.61146999999999996</c:v>
                </c:pt>
                <c:pt idx="300">
                  <c:v>0.370971</c:v>
                </c:pt>
                <c:pt idx="301">
                  <c:v>0.79957900000000004</c:v>
                </c:pt>
                <c:pt idx="302">
                  <c:v>1.4170400000000001</c:v>
                </c:pt>
                <c:pt idx="303">
                  <c:v>1.49526</c:v>
                </c:pt>
                <c:pt idx="304">
                  <c:v>1.47522</c:v>
                </c:pt>
                <c:pt idx="305">
                  <c:v>1.1050500000000001</c:v>
                </c:pt>
                <c:pt idx="306">
                  <c:v>0.63621499999999997</c:v>
                </c:pt>
                <c:pt idx="307">
                  <c:v>0.84501300000000001</c:v>
                </c:pt>
                <c:pt idx="308">
                  <c:v>0.89759199999999995</c:v>
                </c:pt>
                <c:pt idx="309">
                  <c:v>0.98803200000000002</c:v>
                </c:pt>
                <c:pt idx="310">
                  <c:v>0.84267199999999998</c:v>
                </c:pt>
                <c:pt idx="311">
                  <c:v>0.72589300000000001</c:v>
                </c:pt>
                <c:pt idx="312">
                  <c:v>0.80087799999999998</c:v>
                </c:pt>
                <c:pt idx="313">
                  <c:v>0.918493</c:v>
                </c:pt>
                <c:pt idx="314">
                  <c:v>1.16787</c:v>
                </c:pt>
                <c:pt idx="315">
                  <c:v>1.3643000000000001</c:v>
                </c:pt>
                <c:pt idx="316">
                  <c:v>1.60022</c:v>
                </c:pt>
                <c:pt idx="317">
                  <c:v>1.7359800000000001</c:v>
                </c:pt>
                <c:pt idx="318">
                  <c:v>1.7492300000000001</c:v>
                </c:pt>
                <c:pt idx="319">
                  <c:v>1.6297900000000001</c:v>
                </c:pt>
                <c:pt idx="320">
                  <c:v>1.3019400000000001</c:v>
                </c:pt>
                <c:pt idx="321">
                  <c:v>0.719696</c:v>
                </c:pt>
                <c:pt idx="322">
                  <c:v>0.40820899999999999</c:v>
                </c:pt>
                <c:pt idx="323">
                  <c:v>0.39266800000000002</c:v>
                </c:pt>
                <c:pt idx="324">
                  <c:v>0.339364</c:v>
                </c:pt>
                <c:pt idx="325">
                  <c:v>0.35744900000000002</c:v>
                </c:pt>
                <c:pt idx="326">
                  <c:v>0.35858699999999999</c:v>
                </c:pt>
                <c:pt idx="327">
                  <c:v>0.362091</c:v>
                </c:pt>
                <c:pt idx="328">
                  <c:v>0.35286099999999998</c:v>
                </c:pt>
                <c:pt idx="329">
                  <c:v>0.31349900000000003</c:v>
                </c:pt>
                <c:pt idx="330">
                  <c:v>0.38295600000000002</c:v>
                </c:pt>
                <c:pt idx="331">
                  <c:v>0.468194</c:v>
                </c:pt>
                <c:pt idx="332">
                  <c:v>0.66469100000000003</c:v>
                </c:pt>
                <c:pt idx="333">
                  <c:v>0.90542599999999995</c:v>
                </c:pt>
                <c:pt idx="334">
                  <c:v>0.87776100000000001</c:v>
                </c:pt>
                <c:pt idx="335">
                  <c:v>0.48036499999999999</c:v>
                </c:pt>
                <c:pt idx="336">
                  <c:v>0.403756</c:v>
                </c:pt>
                <c:pt idx="337">
                  <c:v>0.345109</c:v>
                </c:pt>
                <c:pt idx="338">
                  <c:v>0.31186199999999997</c:v>
                </c:pt>
                <c:pt idx="339">
                  <c:v>0.27912199999999998</c:v>
                </c:pt>
                <c:pt idx="340">
                  <c:v>0.215008</c:v>
                </c:pt>
                <c:pt idx="341">
                  <c:v>0.21237200000000001</c:v>
                </c:pt>
                <c:pt idx="342">
                  <c:v>0.22522</c:v>
                </c:pt>
                <c:pt idx="343">
                  <c:v>0.110875</c:v>
                </c:pt>
                <c:pt idx="344">
                  <c:v>8.7404899999999994E-2</c:v>
                </c:pt>
                <c:pt idx="345">
                  <c:v>8.2666000000000003E-2</c:v>
                </c:pt>
                <c:pt idx="346">
                  <c:v>0.13320799999999999</c:v>
                </c:pt>
                <c:pt idx="347">
                  <c:v>0.37393599999999999</c:v>
                </c:pt>
                <c:pt idx="348">
                  <c:v>0.75849100000000003</c:v>
                </c:pt>
                <c:pt idx="349">
                  <c:v>0.86094800000000005</c:v>
                </c:pt>
                <c:pt idx="350">
                  <c:v>0.50788999999999995</c:v>
                </c:pt>
                <c:pt idx="351">
                  <c:v>0.188359</c:v>
                </c:pt>
                <c:pt idx="352">
                  <c:v>9.3748600000000001E-2</c:v>
                </c:pt>
                <c:pt idx="353">
                  <c:v>9.3079499999999996E-2</c:v>
                </c:pt>
                <c:pt idx="354">
                  <c:v>0.26492599999999999</c:v>
                </c:pt>
                <c:pt idx="355">
                  <c:v>0.45276100000000002</c:v>
                </c:pt>
                <c:pt idx="356">
                  <c:v>0.35428999999999999</c:v>
                </c:pt>
                <c:pt idx="357">
                  <c:v>0.157165</c:v>
                </c:pt>
                <c:pt idx="358">
                  <c:v>0.13134499999999999</c:v>
                </c:pt>
                <c:pt idx="359">
                  <c:v>0.28855199999999998</c:v>
                </c:pt>
                <c:pt idx="360">
                  <c:v>0.447604</c:v>
                </c:pt>
                <c:pt idx="361">
                  <c:v>0.40066400000000002</c:v>
                </c:pt>
                <c:pt idx="362">
                  <c:v>0.28670600000000002</c:v>
                </c:pt>
                <c:pt idx="363">
                  <c:v>0.206425</c:v>
                </c:pt>
                <c:pt idx="364">
                  <c:v>0.220169</c:v>
                </c:pt>
                <c:pt idx="365">
                  <c:v>0.24132000000000001</c:v>
                </c:pt>
                <c:pt idx="366">
                  <c:v>0.105362</c:v>
                </c:pt>
                <c:pt idx="367">
                  <c:v>9.0520799999999998E-2</c:v>
                </c:pt>
                <c:pt idx="368">
                  <c:v>0.16663500000000001</c:v>
                </c:pt>
                <c:pt idx="369">
                  <c:v>0.256249</c:v>
                </c:pt>
                <c:pt idx="370">
                  <c:v>0.79858899999999999</c:v>
                </c:pt>
                <c:pt idx="371">
                  <c:v>0.89352900000000002</c:v>
                </c:pt>
                <c:pt idx="372">
                  <c:v>0.84846100000000002</c:v>
                </c:pt>
                <c:pt idx="373">
                  <c:v>0.85727200000000003</c:v>
                </c:pt>
                <c:pt idx="374">
                  <c:v>0.82428699999999999</c:v>
                </c:pt>
                <c:pt idx="375">
                  <c:v>0.88529899999999995</c:v>
                </c:pt>
                <c:pt idx="376">
                  <c:v>0.63339500000000004</c:v>
                </c:pt>
                <c:pt idx="377">
                  <c:v>0.32966800000000002</c:v>
                </c:pt>
                <c:pt idx="378">
                  <c:v>0.26474500000000001</c:v>
                </c:pt>
                <c:pt idx="379">
                  <c:v>0.37925999999999999</c:v>
                </c:pt>
                <c:pt idx="380">
                  <c:v>0.473551</c:v>
                </c:pt>
                <c:pt idx="381">
                  <c:v>0.51406600000000002</c:v>
                </c:pt>
                <c:pt idx="382">
                  <c:v>0.453712</c:v>
                </c:pt>
                <c:pt idx="383">
                  <c:v>0.45459300000000002</c:v>
                </c:pt>
                <c:pt idx="384">
                  <c:v>0.46580899999999997</c:v>
                </c:pt>
                <c:pt idx="385">
                  <c:v>0.49673299999999998</c:v>
                </c:pt>
                <c:pt idx="386">
                  <c:v>0.53584600000000004</c:v>
                </c:pt>
                <c:pt idx="387">
                  <c:v>0.54473000000000005</c:v>
                </c:pt>
                <c:pt idx="388">
                  <c:v>0.54920100000000005</c:v>
                </c:pt>
                <c:pt idx="389">
                  <c:v>0.43884400000000001</c:v>
                </c:pt>
                <c:pt idx="390">
                  <c:v>0.386716</c:v>
                </c:pt>
                <c:pt idx="391">
                  <c:v>0.246973</c:v>
                </c:pt>
                <c:pt idx="392">
                  <c:v>0.114499</c:v>
                </c:pt>
                <c:pt idx="393">
                  <c:v>0.23625399999999999</c:v>
                </c:pt>
                <c:pt idx="394">
                  <c:v>0.243788</c:v>
                </c:pt>
                <c:pt idx="395">
                  <c:v>0.59769899999999998</c:v>
                </c:pt>
                <c:pt idx="396">
                  <c:v>0.94545400000000002</c:v>
                </c:pt>
                <c:pt idx="397">
                  <c:v>1.1308499999999999</c:v>
                </c:pt>
                <c:pt idx="398">
                  <c:v>0.672485</c:v>
                </c:pt>
                <c:pt idx="399">
                  <c:v>0.72534100000000001</c:v>
                </c:pt>
                <c:pt idx="400">
                  <c:v>0.299701</c:v>
                </c:pt>
                <c:pt idx="401">
                  <c:v>6.31665E-2</c:v>
                </c:pt>
                <c:pt idx="402">
                  <c:v>2.5733800000000001E-2</c:v>
                </c:pt>
                <c:pt idx="403">
                  <c:v>3.0732499999999999E-2</c:v>
                </c:pt>
                <c:pt idx="404">
                  <c:v>3.9426200000000002E-2</c:v>
                </c:pt>
                <c:pt idx="405">
                  <c:v>4.3591100000000001E-2</c:v>
                </c:pt>
                <c:pt idx="406">
                  <c:v>4.4970799999999998E-2</c:v>
                </c:pt>
                <c:pt idx="407">
                  <c:v>4.3572199999999998E-2</c:v>
                </c:pt>
                <c:pt idx="408">
                  <c:v>3.7181899999999997E-2</c:v>
                </c:pt>
                <c:pt idx="409">
                  <c:v>2.62709E-2</c:v>
                </c:pt>
                <c:pt idx="410">
                  <c:v>3.38619E-2</c:v>
                </c:pt>
                <c:pt idx="411">
                  <c:v>3.9107900000000001E-2</c:v>
                </c:pt>
                <c:pt idx="412">
                  <c:v>4.3111799999999999E-2</c:v>
                </c:pt>
                <c:pt idx="413">
                  <c:v>4.6352400000000002E-2</c:v>
                </c:pt>
                <c:pt idx="414">
                  <c:v>4.6986300000000002E-2</c:v>
                </c:pt>
                <c:pt idx="415">
                  <c:v>4.9359800000000002E-2</c:v>
                </c:pt>
                <c:pt idx="416">
                  <c:v>5.6231200000000002E-2</c:v>
                </c:pt>
                <c:pt idx="417">
                  <c:v>6.0292100000000001E-2</c:v>
                </c:pt>
                <c:pt idx="418">
                  <c:v>6.0475000000000001E-2</c:v>
                </c:pt>
                <c:pt idx="419">
                  <c:v>5.4671499999999998E-2</c:v>
                </c:pt>
                <c:pt idx="420">
                  <c:v>5.3539099999999999E-2</c:v>
                </c:pt>
                <c:pt idx="421">
                  <c:v>4.1623100000000003E-2</c:v>
                </c:pt>
                <c:pt idx="422">
                  <c:v>4.2820700000000003E-2</c:v>
                </c:pt>
                <c:pt idx="423">
                  <c:v>4.4222400000000002E-2</c:v>
                </c:pt>
              </c:numCache>
            </c:numRef>
          </c:val>
          <c:smooth val="0"/>
        </c:ser>
        <c:ser>
          <c:idx val="2"/>
          <c:order val="2"/>
          <c:marker>
            <c:symbol val="none"/>
          </c:marker>
          <c:val>
            <c:numRef>
              <c:f>error!$E$1:$E$424</c:f>
              <c:numCache>
                <c:formatCode>General</c:formatCode>
                <c:ptCount val="424"/>
                <c:pt idx="0">
                  <c:v>2.9895999999999999E-2</c:v>
                </c:pt>
                <c:pt idx="1">
                  <c:v>2.1636200000000001E-2</c:v>
                </c:pt>
                <c:pt idx="2">
                  <c:v>1.7788200000000001E-2</c:v>
                </c:pt>
                <c:pt idx="3">
                  <c:v>1.43562E-2</c:v>
                </c:pt>
                <c:pt idx="4">
                  <c:v>1.34406E-2</c:v>
                </c:pt>
                <c:pt idx="5">
                  <c:v>1.9615400000000002E-2</c:v>
                </c:pt>
                <c:pt idx="6">
                  <c:v>1.4961E-2</c:v>
                </c:pt>
                <c:pt idx="7">
                  <c:v>8.1943899999999993E-3</c:v>
                </c:pt>
                <c:pt idx="8">
                  <c:v>1.0192400000000001E-2</c:v>
                </c:pt>
                <c:pt idx="9">
                  <c:v>1.77743E-2</c:v>
                </c:pt>
                <c:pt idx="10">
                  <c:v>3.0494400000000001E-2</c:v>
                </c:pt>
                <c:pt idx="11">
                  <c:v>5.8001499999999998E-2</c:v>
                </c:pt>
                <c:pt idx="12">
                  <c:v>0.13273199999999999</c:v>
                </c:pt>
                <c:pt idx="13">
                  <c:v>0.262187</c:v>
                </c:pt>
                <c:pt idx="14">
                  <c:v>0.33222699999999999</c:v>
                </c:pt>
                <c:pt idx="15">
                  <c:v>0.336864</c:v>
                </c:pt>
                <c:pt idx="16">
                  <c:v>0.292769</c:v>
                </c:pt>
                <c:pt idx="17">
                  <c:v>0.20011599999999999</c:v>
                </c:pt>
                <c:pt idx="18">
                  <c:v>0.173039</c:v>
                </c:pt>
                <c:pt idx="19">
                  <c:v>0.14691799999999999</c:v>
                </c:pt>
                <c:pt idx="20">
                  <c:v>0.137873</c:v>
                </c:pt>
                <c:pt idx="21">
                  <c:v>5.7710900000000002E-2</c:v>
                </c:pt>
                <c:pt idx="22">
                  <c:v>8.4005300000000005E-2</c:v>
                </c:pt>
                <c:pt idx="23">
                  <c:v>0.121513</c:v>
                </c:pt>
                <c:pt idx="24">
                  <c:v>0.17500199999999999</c:v>
                </c:pt>
                <c:pt idx="25">
                  <c:v>0.21398600000000001</c:v>
                </c:pt>
                <c:pt idx="26">
                  <c:v>0.26555299999999998</c:v>
                </c:pt>
                <c:pt idx="27">
                  <c:v>0.24570900000000001</c:v>
                </c:pt>
                <c:pt idx="28">
                  <c:v>0.121557</c:v>
                </c:pt>
                <c:pt idx="29">
                  <c:v>0.12076099999999999</c:v>
                </c:pt>
                <c:pt idx="30">
                  <c:v>0.18584999999999999</c:v>
                </c:pt>
                <c:pt idx="31">
                  <c:v>0.23413900000000001</c:v>
                </c:pt>
                <c:pt idx="32">
                  <c:v>0.19538700000000001</c:v>
                </c:pt>
                <c:pt idx="33">
                  <c:v>0.26236700000000002</c:v>
                </c:pt>
                <c:pt idx="34">
                  <c:v>0.21194199999999999</c:v>
                </c:pt>
                <c:pt idx="35">
                  <c:v>0.23999400000000001</c:v>
                </c:pt>
                <c:pt idx="36">
                  <c:v>0.23819000000000001</c:v>
                </c:pt>
                <c:pt idx="37">
                  <c:v>0.22658300000000001</c:v>
                </c:pt>
                <c:pt idx="38">
                  <c:v>0.22820099999999999</c:v>
                </c:pt>
                <c:pt idx="39">
                  <c:v>0.10107099999999999</c:v>
                </c:pt>
                <c:pt idx="40">
                  <c:v>0.102314</c:v>
                </c:pt>
                <c:pt idx="41">
                  <c:v>0.113218</c:v>
                </c:pt>
                <c:pt idx="42">
                  <c:v>8.4778599999999996E-2</c:v>
                </c:pt>
                <c:pt idx="43">
                  <c:v>5.2717399999999998E-2</c:v>
                </c:pt>
                <c:pt idx="44">
                  <c:v>5.4267999999999997E-2</c:v>
                </c:pt>
                <c:pt idx="45">
                  <c:v>0.11698</c:v>
                </c:pt>
                <c:pt idx="46">
                  <c:v>0.17965600000000001</c:v>
                </c:pt>
                <c:pt idx="47">
                  <c:v>0.214641</c:v>
                </c:pt>
                <c:pt idx="48">
                  <c:v>0.22539699999999999</c:v>
                </c:pt>
                <c:pt idx="49">
                  <c:v>0.49003999999999998</c:v>
                </c:pt>
                <c:pt idx="50">
                  <c:v>0.45779199999999998</c:v>
                </c:pt>
                <c:pt idx="51">
                  <c:v>0.38868999999999998</c:v>
                </c:pt>
                <c:pt idx="52">
                  <c:v>0.30953900000000001</c:v>
                </c:pt>
                <c:pt idx="53">
                  <c:v>0.25260899999999997</c:v>
                </c:pt>
                <c:pt idx="54">
                  <c:v>0.187504</c:v>
                </c:pt>
                <c:pt idx="55">
                  <c:v>0.13422700000000001</c:v>
                </c:pt>
                <c:pt idx="56">
                  <c:v>0.11092</c:v>
                </c:pt>
                <c:pt idx="57">
                  <c:v>0.14980099999999999</c:v>
                </c:pt>
                <c:pt idx="58">
                  <c:v>0.14951200000000001</c:v>
                </c:pt>
                <c:pt idx="59">
                  <c:v>0.122376</c:v>
                </c:pt>
                <c:pt idx="60">
                  <c:v>0.109457</c:v>
                </c:pt>
                <c:pt idx="61">
                  <c:v>0.174986</c:v>
                </c:pt>
                <c:pt idx="62">
                  <c:v>0.22284200000000001</c:v>
                </c:pt>
                <c:pt idx="63">
                  <c:v>0.24110999999999999</c:v>
                </c:pt>
                <c:pt idx="64">
                  <c:v>0.26977000000000001</c:v>
                </c:pt>
                <c:pt idx="65">
                  <c:v>0.28190199999999999</c:v>
                </c:pt>
                <c:pt idx="66">
                  <c:v>0.26165699999999997</c:v>
                </c:pt>
                <c:pt idx="67">
                  <c:v>0.24049200000000001</c:v>
                </c:pt>
                <c:pt idx="68">
                  <c:v>0.20940300000000001</c:v>
                </c:pt>
                <c:pt idx="69">
                  <c:v>0.18744</c:v>
                </c:pt>
                <c:pt idx="70">
                  <c:v>0.17054900000000001</c:v>
                </c:pt>
                <c:pt idx="71">
                  <c:v>0.15313399999999999</c:v>
                </c:pt>
                <c:pt idx="72">
                  <c:v>0.15573300000000001</c:v>
                </c:pt>
                <c:pt idx="73">
                  <c:v>0.17160500000000001</c:v>
                </c:pt>
                <c:pt idx="74">
                  <c:v>0.199905</c:v>
                </c:pt>
                <c:pt idx="75">
                  <c:v>0.25544800000000001</c:v>
                </c:pt>
                <c:pt idx="76">
                  <c:v>0.30741299999999999</c:v>
                </c:pt>
                <c:pt idx="77">
                  <c:v>0.33910400000000002</c:v>
                </c:pt>
                <c:pt idx="78">
                  <c:v>0.35056500000000002</c:v>
                </c:pt>
                <c:pt idx="79">
                  <c:v>0.281503</c:v>
                </c:pt>
                <c:pt idx="80">
                  <c:v>0.19972500000000001</c:v>
                </c:pt>
                <c:pt idx="81">
                  <c:v>0.194047</c:v>
                </c:pt>
                <c:pt idx="82">
                  <c:v>0.15454399999999999</c:v>
                </c:pt>
                <c:pt idx="83">
                  <c:v>0.10308100000000001</c:v>
                </c:pt>
                <c:pt idx="84">
                  <c:v>7.7515399999999998E-2</c:v>
                </c:pt>
                <c:pt idx="85">
                  <c:v>7.3895199999999994E-2</c:v>
                </c:pt>
                <c:pt idx="86">
                  <c:v>0.103741</c:v>
                </c:pt>
                <c:pt idx="87">
                  <c:v>0.10497099999999999</c:v>
                </c:pt>
                <c:pt idx="88">
                  <c:v>0.10520500000000001</c:v>
                </c:pt>
                <c:pt idx="89">
                  <c:v>9.2939300000000002E-2</c:v>
                </c:pt>
                <c:pt idx="90">
                  <c:v>0.119309</c:v>
                </c:pt>
                <c:pt idx="91">
                  <c:v>0.12617700000000001</c:v>
                </c:pt>
                <c:pt idx="92">
                  <c:v>0.13239600000000001</c:v>
                </c:pt>
                <c:pt idx="93">
                  <c:v>0.13620399999999999</c:v>
                </c:pt>
                <c:pt idx="94">
                  <c:v>0.13974700000000001</c:v>
                </c:pt>
                <c:pt idx="95">
                  <c:v>0.12859000000000001</c:v>
                </c:pt>
                <c:pt idx="96">
                  <c:v>0.10116600000000001</c:v>
                </c:pt>
                <c:pt idx="97">
                  <c:v>7.4730599999999994E-2</c:v>
                </c:pt>
                <c:pt idx="98">
                  <c:v>6.4460500000000004E-2</c:v>
                </c:pt>
                <c:pt idx="99">
                  <c:v>8.8632000000000002E-2</c:v>
                </c:pt>
                <c:pt idx="100">
                  <c:v>0.15377399999999999</c:v>
                </c:pt>
                <c:pt idx="101">
                  <c:v>0.19794200000000001</c:v>
                </c:pt>
                <c:pt idx="102">
                  <c:v>0.179595</c:v>
                </c:pt>
                <c:pt idx="103">
                  <c:v>0.161856</c:v>
                </c:pt>
                <c:pt idx="104">
                  <c:v>0.38428200000000001</c:v>
                </c:pt>
                <c:pt idx="105">
                  <c:v>0.64010500000000004</c:v>
                </c:pt>
                <c:pt idx="106">
                  <c:v>0.67046799999999995</c:v>
                </c:pt>
                <c:pt idx="107">
                  <c:v>0.56464499999999995</c:v>
                </c:pt>
                <c:pt idx="108">
                  <c:v>0.28954800000000003</c:v>
                </c:pt>
                <c:pt idx="109">
                  <c:v>0.20899599999999999</c:v>
                </c:pt>
                <c:pt idx="110">
                  <c:v>0.16922200000000001</c:v>
                </c:pt>
                <c:pt idx="111">
                  <c:v>0.119658</c:v>
                </c:pt>
                <c:pt idx="112">
                  <c:v>9.3977500000000005E-2</c:v>
                </c:pt>
                <c:pt idx="113">
                  <c:v>8.3045400000000005E-2</c:v>
                </c:pt>
                <c:pt idx="114">
                  <c:v>7.1598999999999996E-2</c:v>
                </c:pt>
                <c:pt idx="115">
                  <c:v>6.2381699999999998E-2</c:v>
                </c:pt>
                <c:pt idx="116">
                  <c:v>0.12739800000000001</c:v>
                </c:pt>
                <c:pt idx="117">
                  <c:v>0.30847999999999998</c:v>
                </c:pt>
                <c:pt idx="118">
                  <c:v>0.29296699999999998</c:v>
                </c:pt>
                <c:pt idx="119">
                  <c:v>0.22455900000000001</c:v>
                </c:pt>
                <c:pt idx="120">
                  <c:v>0.19367699999999999</c:v>
                </c:pt>
                <c:pt idx="121">
                  <c:v>0.230687</c:v>
                </c:pt>
                <c:pt idx="122">
                  <c:v>0.22333600000000001</c:v>
                </c:pt>
                <c:pt idx="123">
                  <c:v>0.18736700000000001</c:v>
                </c:pt>
                <c:pt idx="124">
                  <c:v>0.15069299999999999</c:v>
                </c:pt>
                <c:pt idx="125">
                  <c:v>0.144042</c:v>
                </c:pt>
                <c:pt idx="126">
                  <c:v>0.14793899999999999</c:v>
                </c:pt>
                <c:pt idx="127">
                  <c:v>0.17005500000000001</c:v>
                </c:pt>
                <c:pt idx="128">
                  <c:v>0.20716499999999999</c:v>
                </c:pt>
                <c:pt idx="129">
                  <c:v>0.24166299999999999</c:v>
                </c:pt>
                <c:pt idx="130">
                  <c:v>0.246306</c:v>
                </c:pt>
                <c:pt idx="131">
                  <c:v>0.16274</c:v>
                </c:pt>
                <c:pt idx="132">
                  <c:v>0.16397</c:v>
                </c:pt>
                <c:pt idx="133">
                  <c:v>0.16599800000000001</c:v>
                </c:pt>
                <c:pt idx="134">
                  <c:v>0.19640299999999999</c:v>
                </c:pt>
                <c:pt idx="135">
                  <c:v>0.18873699999999999</c:v>
                </c:pt>
                <c:pt idx="136">
                  <c:v>0.36453600000000003</c:v>
                </c:pt>
                <c:pt idx="137">
                  <c:v>0.51806399999999997</c:v>
                </c:pt>
                <c:pt idx="138">
                  <c:v>0.42213200000000001</c:v>
                </c:pt>
                <c:pt idx="139">
                  <c:v>0.26222899999999999</c:v>
                </c:pt>
                <c:pt idx="140">
                  <c:v>0.20530999999999999</c:v>
                </c:pt>
                <c:pt idx="141">
                  <c:v>0.24098</c:v>
                </c:pt>
                <c:pt idx="142">
                  <c:v>0.200212</c:v>
                </c:pt>
                <c:pt idx="143">
                  <c:v>0.25380599999999998</c:v>
                </c:pt>
                <c:pt idx="144">
                  <c:v>0.248756</c:v>
                </c:pt>
                <c:pt idx="145">
                  <c:v>0.28701599999999999</c:v>
                </c:pt>
                <c:pt idx="146">
                  <c:v>0.33254600000000001</c:v>
                </c:pt>
                <c:pt idx="147">
                  <c:v>0.405474</c:v>
                </c:pt>
                <c:pt idx="148">
                  <c:v>0.54038200000000003</c:v>
                </c:pt>
                <c:pt idx="149">
                  <c:v>0.68537999999999999</c:v>
                </c:pt>
                <c:pt idx="150">
                  <c:v>0.67988199999999999</c:v>
                </c:pt>
                <c:pt idx="151">
                  <c:v>0.52920999999999996</c:v>
                </c:pt>
                <c:pt idx="152">
                  <c:v>0.50748800000000005</c:v>
                </c:pt>
                <c:pt idx="153">
                  <c:v>0.50658000000000003</c:v>
                </c:pt>
                <c:pt idx="154">
                  <c:v>0.33339000000000002</c:v>
                </c:pt>
                <c:pt idx="155">
                  <c:v>0.30337399999999998</c:v>
                </c:pt>
                <c:pt idx="156">
                  <c:v>0.43114599999999997</c:v>
                </c:pt>
                <c:pt idx="157">
                  <c:v>0.39622099999999999</c:v>
                </c:pt>
                <c:pt idx="158">
                  <c:v>0.342808</c:v>
                </c:pt>
                <c:pt idx="159">
                  <c:v>0.36779899999999999</c:v>
                </c:pt>
                <c:pt idx="160">
                  <c:v>0.39954099999999998</c:v>
                </c:pt>
                <c:pt idx="161">
                  <c:v>0.45332899999999998</c:v>
                </c:pt>
                <c:pt idx="162">
                  <c:v>0.51832100000000003</c:v>
                </c:pt>
                <c:pt idx="163">
                  <c:v>0.47668700000000003</c:v>
                </c:pt>
                <c:pt idx="164">
                  <c:v>0.40304400000000001</c:v>
                </c:pt>
                <c:pt idx="165">
                  <c:v>0.53628399999999998</c:v>
                </c:pt>
                <c:pt idx="166">
                  <c:v>0.78640699999999997</c:v>
                </c:pt>
                <c:pt idx="167">
                  <c:v>0.77640399999999998</c:v>
                </c:pt>
                <c:pt idx="168">
                  <c:v>0.67530699999999999</c:v>
                </c:pt>
                <c:pt idx="169">
                  <c:v>0.69738100000000003</c:v>
                </c:pt>
                <c:pt idx="170">
                  <c:v>0.73358699999999999</c:v>
                </c:pt>
                <c:pt idx="171">
                  <c:v>0.70775200000000005</c:v>
                </c:pt>
                <c:pt idx="172">
                  <c:v>0.55437199999999998</c:v>
                </c:pt>
                <c:pt idx="173">
                  <c:v>0.42919200000000002</c:v>
                </c:pt>
                <c:pt idx="174">
                  <c:v>0.35397499999999998</c:v>
                </c:pt>
                <c:pt idx="175">
                  <c:v>0.34715600000000002</c:v>
                </c:pt>
                <c:pt idx="176">
                  <c:v>0.34049699999999999</c:v>
                </c:pt>
                <c:pt idx="177">
                  <c:v>0.30509500000000001</c:v>
                </c:pt>
                <c:pt idx="178">
                  <c:v>0.27831099999999998</c:v>
                </c:pt>
                <c:pt idx="179">
                  <c:v>0.36131600000000003</c:v>
                </c:pt>
                <c:pt idx="180">
                  <c:v>0.59831500000000004</c:v>
                </c:pt>
                <c:pt idx="181">
                  <c:v>0.71299100000000004</c:v>
                </c:pt>
                <c:pt idx="182">
                  <c:v>0.74234500000000003</c:v>
                </c:pt>
                <c:pt idx="183">
                  <c:v>0.69899599999999995</c:v>
                </c:pt>
                <c:pt idx="184">
                  <c:v>0.66090800000000005</c:v>
                </c:pt>
                <c:pt idx="185">
                  <c:v>0.71065199999999995</c:v>
                </c:pt>
                <c:pt idx="186">
                  <c:v>0.74876799999999999</c:v>
                </c:pt>
                <c:pt idx="187">
                  <c:v>0.71730300000000002</c:v>
                </c:pt>
                <c:pt idx="188">
                  <c:v>0.70871399999999996</c:v>
                </c:pt>
                <c:pt idx="189">
                  <c:v>0.73452600000000001</c:v>
                </c:pt>
                <c:pt idx="190">
                  <c:v>0.78489900000000001</c:v>
                </c:pt>
                <c:pt idx="191">
                  <c:v>0.81116299999999997</c:v>
                </c:pt>
                <c:pt idx="192">
                  <c:v>0.831959</c:v>
                </c:pt>
                <c:pt idx="193">
                  <c:v>0.85922799999999999</c:v>
                </c:pt>
                <c:pt idx="194">
                  <c:v>0.90030900000000003</c:v>
                </c:pt>
                <c:pt idx="195">
                  <c:v>0.95758900000000002</c:v>
                </c:pt>
                <c:pt idx="196">
                  <c:v>0.79843799999999998</c:v>
                </c:pt>
                <c:pt idx="197">
                  <c:v>0.68062900000000004</c:v>
                </c:pt>
                <c:pt idx="198">
                  <c:v>0.45699099999999998</c:v>
                </c:pt>
                <c:pt idx="199">
                  <c:v>0.75419800000000004</c:v>
                </c:pt>
                <c:pt idx="200">
                  <c:v>0.92691599999999996</c:v>
                </c:pt>
                <c:pt idx="201">
                  <c:v>1.1167100000000001</c:v>
                </c:pt>
                <c:pt idx="202">
                  <c:v>0.83893099999999998</c:v>
                </c:pt>
                <c:pt idx="203">
                  <c:v>0.86417100000000002</c:v>
                </c:pt>
                <c:pt idx="204">
                  <c:v>0.908501</c:v>
                </c:pt>
                <c:pt idx="205">
                  <c:v>0.94654199999999999</c:v>
                </c:pt>
                <c:pt idx="206">
                  <c:v>0.92658099999999999</c:v>
                </c:pt>
                <c:pt idx="207">
                  <c:v>0.73615799999999998</c:v>
                </c:pt>
                <c:pt idx="208">
                  <c:v>0.47680099999999997</c:v>
                </c:pt>
                <c:pt idx="209">
                  <c:v>0.20536199999999999</c:v>
                </c:pt>
                <c:pt idx="210">
                  <c:v>0.23991599999999999</c:v>
                </c:pt>
                <c:pt idx="211">
                  <c:v>0.22361300000000001</c:v>
                </c:pt>
                <c:pt idx="212">
                  <c:v>0.173431</c:v>
                </c:pt>
                <c:pt idx="213">
                  <c:v>0.177674</c:v>
                </c:pt>
                <c:pt idx="214">
                  <c:v>0.29612500000000003</c:v>
                </c:pt>
                <c:pt idx="215">
                  <c:v>0.49371700000000002</c:v>
                </c:pt>
                <c:pt idx="216">
                  <c:v>0.71806899999999996</c:v>
                </c:pt>
                <c:pt idx="217">
                  <c:v>0.67916900000000002</c:v>
                </c:pt>
                <c:pt idx="218">
                  <c:v>0.83262100000000006</c:v>
                </c:pt>
                <c:pt idx="219">
                  <c:v>0.84083300000000005</c:v>
                </c:pt>
                <c:pt idx="220">
                  <c:v>0.78991699999999998</c:v>
                </c:pt>
                <c:pt idx="221">
                  <c:v>0.75506399999999996</c:v>
                </c:pt>
                <c:pt idx="222">
                  <c:v>0.74877700000000003</c:v>
                </c:pt>
                <c:pt idx="223">
                  <c:v>0.79333900000000002</c:v>
                </c:pt>
                <c:pt idx="224">
                  <c:v>0.81226900000000002</c:v>
                </c:pt>
                <c:pt idx="225">
                  <c:v>0.81376099999999996</c:v>
                </c:pt>
                <c:pt idx="226">
                  <c:v>0.74943800000000005</c:v>
                </c:pt>
                <c:pt idx="227">
                  <c:v>0.393677</c:v>
                </c:pt>
                <c:pt idx="228">
                  <c:v>0.22764699999999999</c:v>
                </c:pt>
                <c:pt idx="229">
                  <c:v>0.298425</c:v>
                </c:pt>
                <c:pt idx="230">
                  <c:v>0.40109299999999998</c:v>
                </c:pt>
                <c:pt idx="231">
                  <c:v>0.46533099999999999</c:v>
                </c:pt>
                <c:pt idx="232">
                  <c:v>0.47254299999999999</c:v>
                </c:pt>
                <c:pt idx="233">
                  <c:v>0.43072500000000002</c:v>
                </c:pt>
                <c:pt idx="234">
                  <c:v>0.43954100000000002</c:v>
                </c:pt>
                <c:pt idx="235">
                  <c:v>0.54213100000000003</c:v>
                </c:pt>
                <c:pt idx="236">
                  <c:v>0.63259399999999999</c:v>
                </c:pt>
                <c:pt idx="237">
                  <c:v>0.68911900000000004</c:v>
                </c:pt>
                <c:pt idx="238">
                  <c:v>0.65699200000000002</c:v>
                </c:pt>
                <c:pt idx="239">
                  <c:v>0.56769199999999997</c:v>
                </c:pt>
                <c:pt idx="240">
                  <c:v>0.45973799999999998</c:v>
                </c:pt>
                <c:pt idx="241">
                  <c:v>0.36926700000000001</c:v>
                </c:pt>
                <c:pt idx="242">
                  <c:v>0.33133299999999999</c:v>
                </c:pt>
                <c:pt idx="243">
                  <c:v>0.32378400000000002</c:v>
                </c:pt>
                <c:pt idx="244">
                  <c:v>0.28515699999999999</c:v>
                </c:pt>
                <c:pt idx="245">
                  <c:v>0.23355100000000001</c:v>
                </c:pt>
                <c:pt idx="246">
                  <c:v>0.237118</c:v>
                </c:pt>
                <c:pt idx="247">
                  <c:v>0.166323</c:v>
                </c:pt>
                <c:pt idx="248">
                  <c:v>8.5604600000000003E-2</c:v>
                </c:pt>
                <c:pt idx="249">
                  <c:v>5.3034699999999997E-2</c:v>
                </c:pt>
                <c:pt idx="250">
                  <c:v>7.4322899999999997E-2</c:v>
                </c:pt>
                <c:pt idx="251">
                  <c:v>0.16994999999999999</c:v>
                </c:pt>
                <c:pt idx="252">
                  <c:v>0.44100800000000001</c:v>
                </c:pt>
                <c:pt idx="253">
                  <c:v>0.691662</c:v>
                </c:pt>
                <c:pt idx="254">
                  <c:v>0.86286099999999999</c:v>
                </c:pt>
                <c:pt idx="255">
                  <c:v>0.95751900000000001</c:v>
                </c:pt>
                <c:pt idx="256">
                  <c:v>0.71435300000000002</c:v>
                </c:pt>
                <c:pt idx="257">
                  <c:v>0.51580800000000004</c:v>
                </c:pt>
                <c:pt idx="258">
                  <c:v>0.64228600000000002</c:v>
                </c:pt>
                <c:pt idx="259">
                  <c:v>0.57703000000000004</c:v>
                </c:pt>
                <c:pt idx="260">
                  <c:v>0.76183999999999996</c:v>
                </c:pt>
                <c:pt idx="261">
                  <c:v>1.1435299999999999</c:v>
                </c:pt>
                <c:pt idx="262">
                  <c:v>1.47929</c:v>
                </c:pt>
                <c:pt idx="263">
                  <c:v>1.6543300000000001</c:v>
                </c:pt>
                <c:pt idx="264">
                  <c:v>1.6276200000000001</c:v>
                </c:pt>
                <c:pt idx="265">
                  <c:v>1.6035600000000001</c:v>
                </c:pt>
                <c:pt idx="266">
                  <c:v>1.2020999999999999</c:v>
                </c:pt>
                <c:pt idx="267">
                  <c:v>1.21435</c:v>
                </c:pt>
                <c:pt idx="268">
                  <c:v>1.33646</c:v>
                </c:pt>
                <c:pt idx="269">
                  <c:v>1.5097100000000001</c:v>
                </c:pt>
                <c:pt idx="270">
                  <c:v>1.62077</c:v>
                </c:pt>
                <c:pt idx="271">
                  <c:v>1.62307</c:v>
                </c:pt>
                <c:pt idx="272">
                  <c:v>1.30467</c:v>
                </c:pt>
                <c:pt idx="273">
                  <c:v>1.2054100000000001</c:v>
                </c:pt>
                <c:pt idx="274">
                  <c:v>1.2955099999999999</c:v>
                </c:pt>
                <c:pt idx="275">
                  <c:v>1.44859</c:v>
                </c:pt>
                <c:pt idx="276">
                  <c:v>1.53312</c:v>
                </c:pt>
                <c:pt idx="277">
                  <c:v>1.5633600000000001</c:v>
                </c:pt>
                <c:pt idx="278">
                  <c:v>1.5659799999999999</c:v>
                </c:pt>
                <c:pt idx="279">
                  <c:v>1.5768200000000001</c:v>
                </c:pt>
                <c:pt idx="280">
                  <c:v>1.5721099999999999</c:v>
                </c:pt>
                <c:pt idx="281">
                  <c:v>1.4230100000000001</c:v>
                </c:pt>
                <c:pt idx="282">
                  <c:v>1.03112</c:v>
                </c:pt>
                <c:pt idx="283">
                  <c:v>0.81401100000000004</c:v>
                </c:pt>
                <c:pt idx="284">
                  <c:v>0.457675</c:v>
                </c:pt>
                <c:pt idx="285">
                  <c:v>0.44180599999999998</c:v>
                </c:pt>
                <c:pt idx="286">
                  <c:v>0.44869300000000001</c:v>
                </c:pt>
                <c:pt idx="287">
                  <c:v>0.93631399999999998</c:v>
                </c:pt>
                <c:pt idx="288">
                  <c:v>1.3665400000000001</c:v>
                </c:pt>
                <c:pt idx="289">
                  <c:v>0.97919699999999998</c:v>
                </c:pt>
                <c:pt idx="290">
                  <c:v>1.02278</c:v>
                </c:pt>
                <c:pt idx="291">
                  <c:v>1.07291</c:v>
                </c:pt>
                <c:pt idx="292">
                  <c:v>1.0993599999999999</c:v>
                </c:pt>
                <c:pt idx="293">
                  <c:v>1.1404799999999999</c:v>
                </c:pt>
                <c:pt idx="294">
                  <c:v>1.28837</c:v>
                </c:pt>
                <c:pt idx="295">
                  <c:v>1.4875100000000001</c:v>
                </c:pt>
                <c:pt idx="296">
                  <c:v>1.5625899999999999</c:v>
                </c:pt>
                <c:pt idx="297">
                  <c:v>1.4152800000000001</c:v>
                </c:pt>
                <c:pt idx="298">
                  <c:v>1.08995</c:v>
                </c:pt>
                <c:pt idx="299">
                  <c:v>0.54990600000000001</c:v>
                </c:pt>
                <c:pt idx="300">
                  <c:v>0.37835299999999999</c:v>
                </c:pt>
                <c:pt idx="301">
                  <c:v>0.80179999999999996</c:v>
                </c:pt>
                <c:pt idx="302">
                  <c:v>1.17154</c:v>
                </c:pt>
                <c:pt idx="303">
                  <c:v>1.5067900000000001</c:v>
                </c:pt>
                <c:pt idx="304">
                  <c:v>1.6589</c:v>
                </c:pt>
                <c:pt idx="305">
                  <c:v>0.96463299999999996</c:v>
                </c:pt>
                <c:pt idx="306">
                  <c:v>0.61875100000000005</c:v>
                </c:pt>
                <c:pt idx="307">
                  <c:v>0.56279800000000002</c:v>
                </c:pt>
                <c:pt idx="308">
                  <c:v>0.46890999999999999</c:v>
                </c:pt>
                <c:pt idx="309">
                  <c:v>0.60479300000000003</c:v>
                </c:pt>
                <c:pt idx="310">
                  <c:v>0.64244400000000002</c:v>
                </c:pt>
                <c:pt idx="311">
                  <c:v>0.56884800000000002</c:v>
                </c:pt>
                <c:pt idx="312">
                  <c:v>0.52442900000000003</c:v>
                </c:pt>
                <c:pt idx="313">
                  <c:v>0.68859499999999996</c:v>
                </c:pt>
                <c:pt idx="314">
                  <c:v>1.03413</c:v>
                </c:pt>
                <c:pt idx="315">
                  <c:v>1.38043</c:v>
                </c:pt>
                <c:pt idx="316">
                  <c:v>1.6126199999999999</c:v>
                </c:pt>
                <c:pt idx="317">
                  <c:v>1.7481199999999999</c:v>
                </c:pt>
                <c:pt idx="318">
                  <c:v>1.7606599999999999</c:v>
                </c:pt>
                <c:pt idx="319">
                  <c:v>1.6398900000000001</c:v>
                </c:pt>
                <c:pt idx="320">
                  <c:v>1.30898</c:v>
                </c:pt>
                <c:pt idx="321">
                  <c:v>0.71670599999999995</c:v>
                </c:pt>
                <c:pt idx="322">
                  <c:v>0.39262599999999998</c:v>
                </c:pt>
                <c:pt idx="323">
                  <c:v>0.37870799999999999</c:v>
                </c:pt>
                <c:pt idx="324">
                  <c:v>0.33266200000000001</c:v>
                </c:pt>
                <c:pt idx="325">
                  <c:v>0.37530400000000003</c:v>
                </c:pt>
                <c:pt idx="326">
                  <c:v>0.41413499999999998</c:v>
                </c:pt>
                <c:pt idx="327">
                  <c:v>0.43819599999999997</c:v>
                </c:pt>
                <c:pt idx="328">
                  <c:v>0.41406199999999999</c:v>
                </c:pt>
                <c:pt idx="329">
                  <c:v>0.35733799999999999</c:v>
                </c:pt>
                <c:pt idx="330">
                  <c:v>0.36945099999999997</c:v>
                </c:pt>
                <c:pt idx="331">
                  <c:v>0.31263200000000002</c:v>
                </c:pt>
                <c:pt idx="332">
                  <c:v>0.734738</c:v>
                </c:pt>
                <c:pt idx="333">
                  <c:v>1.0035000000000001</c:v>
                </c:pt>
                <c:pt idx="334">
                  <c:v>0.66028500000000001</c:v>
                </c:pt>
                <c:pt idx="335">
                  <c:v>0.55596900000000005</c:v>
                </c:pt>
                <c:pt idx="336">
                  <c:v>0.44875100000000001</c:v>
                </c:pt>
                <c:pt idx="337">
                  <c:v>0.36143399999999998</c:v>
                </c:pt>
                <c:pt idx="338">
                  <c:v>0.31522800000000001</c:v>
                </c:pt>
                <c:pt idx="339">
                  <c:v>0.27651100000000001</c:v>
                </c:pt>
                <c:pt idx="340">
                  <c:v>0.21426200000000001</c:v>
                </c:pt>
                <c:pt idx="341">
                  <c:v>0.216836</c:v>
                </c:pt>
                <c:pt idx="342">
                  <c:v>0.202708</c:v>
                </c:pt>
                <c:pt idx="343">
                  <c:v>0.108019</c:v>
                </c:pt>
                <c:pt idx="344">
                  <c:v>0.10015</c:v>
                </c:pt>
                <c:pt idx="345">
                  <c:v>8.2242899999999994E-2</c:v>
                </c:pt>
                <c:pt idx="346">
                  <c:v>0.143316</c:v>
                </c:pt>
                <c:pt idx="347">
                  <c:v>0.393901</c:v>
                </c:pt>
                <c:pt idx="348">
                  <c:v>0.76921099999999998</c:v>
                </c:pt>
                <c:pt idx="349">
                  <c:v>0.862819</c:v>
                </c:pt>
                <c:pt idx="350">
                  <c:v>0.50812299999999999</c:v>
                </c:pt>
                <c:pt idx="351">
                  <c:v>0.188359</c:v>
                </c:pt>
                <c:pt idx="352">
                  <c:v>9.4370399999999993E-2</c:v>
                </c:pt>
                <c:pt idx="353">
                  <c:v>9.5569299999999996E-2</c:v>
                </c:pt>
                <c:pt idx="354">
                  <c:v>0.26819999999999999</c:v>
                </c:pt>
                <c:pt idx="355">
                  <c:v>0.45361400000000002</c:v>
                </c:pt>
                <c:pt idx="356">
                  <c:v>0.35428999999999999</c:v>
                </c:pt>
                <c:pt idx="357">
                  <c:v>0.157165</c:v>
                </c:pt>
                <c:pt idx="358">
                  <c:v>0.13134499999999999</c:v>
                </c:pt>
                <c:pt idx="359">
                  <c:v>0.28858</c:v>
                </c:pt>
                <c:pt idx="360">
                  <c:v>0.41000799999999998</c:v>
                </c:pt>
                <c:pt idx="361">
                  <c:v>0.391127</c:v>
                </c:pt>
                <c:pt idx="362">
                  <c:v>0.26688699999999999</c:v>
                </c:pt>
                <c:pt idx="363">
                  <c:v>0.18968199999999999</c:v>
                </c:pt>
                <c:pt idx="364">
                  <c:v>0.2145</c:v>
                </c:pt>
                <c:pt idx="365">
                  <c:v>0.22022</c:v>
                </c:pt>
                <c:pt idx="366">
                  <c:v>0.105362</c:v>
                </c:pt>
                <c:pt idx="367">
                  <c:v>9.0520799999999998E-2</c:v>
                </c:pt>
                <c:pt idx="368">
                  <c:v>0.16228100000000001</c:v>
                </c:pt>
                <c:pt idx="369">
                  <c:v>0.34428300000000001</c:v>
                </c:pt>
                <c:pt idx="370">
                  <c:v>0.71635099999999996</c:v>
                </c:pt>
                <c:pt idx="371">
                  <c:v>0.94187799999999999</c:v>
                </c:pt>
                <c:pt idx="372">
                  <c:v>0.83792100000000003</c:v>
                </c:pt>
                <c:pt idx="373">
                  <c:v>0.88414499999999996</c:v>
                </c:pt>
                <c:pt idx="374">
                  <c:v>0.93258700000000005</c:v>
                </c:pt>
                <c:pt idx="375">
                  <c:v>0.97759700000000005</c:v>
                </c:pt>
                <c:pt idx="376">
                  <c:v>0.70709</c:v>
                </c:pt>
                <c:pt idx="377">
                  <c:v>0.37731500000000001</c:v>
                </c:pt>
                <c:pt idx="378">
                  <c:v>0.30512099999999998</c:v>
                </c:pt>
                <c:pt idx="379">
                  <c:v>0.39062200000000002</c:v>
                </c:pt>
                <c:pt idx="380">
                  <c:v>0.43979200000000002</c:v>
                </c:pt>
                <c:pt idx="381">
                  <c:v>0.43572699999999998</c:v>
                </c:pt>
                <c:pt idx="382">
                  <c:v>0.37743500000000002</c:v>
                </c:pt>
                <c:pt idx="383">
                  <c:v>0.33288099999999998</c:v>
                </c:pt>
                <c:pt idx="384">
                  <c:v>0.414634</c:v>
                </c:pt>
                <c:pt idx="385">
                  <c:v>0.48504199999999997</c:v>
                </c:pt>
                <c:pt idx="386">
                  <c:v>0.51332699999999998</c:v>
                </c:pt>
                <c:pt idx="387">
                  <c:v>0.51878400000000002</c:v>
                </c:pt>
                <c:pt idx="388">
                  <c:v>0.49199500000000002</c:v>
                </c:pt>
                <c:pt idx="389">
                  <c:v>0.46734100000000001</c:v>
                </c:pt>
                <c:pt idx="390">
                  <c:v>0.41185500000000003</c:v>
                </c:pt>
                <c:pt idx="391">
                  <c:v>0.23624700000000001</c:v>
                </c:pt>
                <c:pt idx="392">
                  <c:v>0.11445</c:v>
                </c:pt>
                <c:pt idx="393">
                  <c:v>0.15526999999999999</c:v>
                </c:pt>
                <c:pt idx="394">
                  <c:v>0.24216399999999999</c:v>
                </c:pt>
                <c:pt idx="395">
                  <c:v>0.69592500000000002</c:v>
                </c:pt>
                <c:pt idx="396">
                  <c:v>0.83495799999999998</c:v>
                </c:pt>
                <c:pt idx="397">
                  <c:v>0.58165900000000004</c:v>
                </c:pt>
                <c:pt idx="398">
                  <c:v>0.57831999999999995</c:v>
                </c:pt>
                <c:pt idx="399">
                  <c:v>0.59565900000000005</c:v>
                </c:pt>
                <c:pt idx="400">
                  <c:v>0.26020300000000002</c:v>
                </c:pt>
                <c:pt idx="401">
                  <c:v>5.5785399999999999E-2</c:v>
                </c:pt>
                <c:pt idx="402">
                  <c:v>2.9350899999999999E-2</c:v>
                </c:pt>
                <c:pt idx="403">
                  <c:v>3.5229299999999998E-2</c:v>
                </c:pt>
                <c:pt idx="404">
                  <c:v>4.2966699999999997E-2</c:v>
                </c:pt>
                <c:pt idx="405">
                  <c:v>4.3220500000000002E-2</c:v>
                </c:pt>
                <c:pt idx="406">
                  <c:v>3.9551700000000002E-2</c:v>
                </c:pt>
                <c:pt idx="407">
                  <c:v>3.5867400000000001E-2</c:v>
                </c:pt>
                <c:pt idx="408">
                  <c:v>2.69468E-2</c:v>
                </c:pt>
                <c:pt idx="409">
                  <c:v>2.3649799999999999E-2</c:v>
                </c:pt>
                <c:pt idx="410">
                  <c:v>2.78237E-2</c:v>
                </c:pt>
                <c:pt idx="411">
                  <c:v>3.4722599999999999E-2</c:v>
                </c:pt>
                <c:pt idx="412">
                  <c:v>3.9340100000000003E-2</c:v>
                </c:pt>
                <c:pt idx="413">
                  <c:v>4.0841700000000002E-2</c:v>
                </c:pt>
                <c:pt idx="414">
                  <c:v>4.0607299999999999E-2</c:v>
                </c:pt>
                <c:pt idx="415">
                  <c:v>4.2194599999999999E-2</c:v>
                </c:pt>
                <c:pt idx="416">
                  <c:v>4.5516099999999997E-2</c:v>
                </c:pt>
                <c:pt idx="417">
                  <c:v>4.7290899999999997E-2</c:v>
                </c:pt>
                <c:pt idx="418">
                  <c:v>4.2041099999999998E-2</c:v>
                </c:pt>
                <c:pt idx="419">
                  <c:v>3.5498799999999997E-2</c:v>
                </c:pt>
                <c:pt idx="420">
                  <c:v>3.2566999999999999E-2</c:v>
                </c:pt>
                <c:pt idx="421">
                  <c:v>3.46384E-2</c:v>
                </c:pt>
                <c:pt idx="422">
                  <c:v>3.4188499999999997E-2</c:v>
                </c:pt>
                <c:pt idx="423">
                  <c:v>3.2527399999999998E-2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579840"/>
        <c:axId val="130616128"/>
      </c:lineChart>
      <c:catAx>
        <c:axId val="132579840"/>
        <c:scaling>
          <c:orientation val="minMax"/>
        </c:scaling>
        <c:delete val="0"/>
        <c:axPos val="b"/>
        <c:majorTickMark val="out"/>
        <c:minorTickMark val="none"/>
        <c:tickLblPos val="nextTo"/>
        <c:crossAx val="130616128"/>
        <c:crosses val="autoZero"/>
        <c:auto val="1"/>
        <c:lblAlgn val="ctr"/>
        <c:lblOffset val="100"/>
        <c:noMultiLvlLbl val="0"/>
      </c:catAx>
      <c:valAx>
        <c:axId val="1306161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25798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0.50224</cdr:x>
      <cdr:y>0.14598</cdr:y>
    </cdr:from>
    <cdr:to>
      <cdr:x>0.59553</cdr:x>
      <cdr:y>0.41081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922565" y="50405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 smtClean="0"/>
            <a:t>OLNG</a:t>
          </a:r>
        </a:p>
        <a:p xmlns:a="http://schemas.openxmlformats.org/drawingml/2006/main">
          <a:r>
            <a:rPr lang="en-US" dirty="0" smtClean="0">
              <a:solidFill>
                <a:schemeClr val="accent1"/>
              </a:solidFill>
            </a:rPr>
            <a:t>Nearest neighbor</a:t>
          </a:r>
        </a:p>
        <a:p xmlns:a="http://schemas.openxmlformats.org/drawingml/2006/main">
          <a:r>
            <a:rPr lang="en-US" sz="1100" dirty="0" smtClean="0">
              <a:solidFill>
                <a:schemeClr val="accent3"/>
              </a:solidFill>
            </a:rPr>
            <a:t>Motion reconstruction</a:t>
          </a:r>
          <a:endParaRPr lang="en-US" sz="1100" dirty="0">
            <a:solidFill>
              <a:schemeClr val="accent3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7C358-5229-44DC-958E-391C8C16FC4C}" type="datetimeFigureOut">
              <a:rPr lang="en-US" smtClean="0"/>
              <a:t>6/13/2012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183E7-C529-48D6-950D-2C6A699B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4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64CE2-0E00-4ED9-B858-7FA423BAB6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183E7-C529-48D6-950D-2C6A699BED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6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fr-CH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F0F3F52C-C082-4573-8F82-443A2F135EA6}" type="datetimeFigureOut">
              <a:rPr lang="fr-CH" smtClean="0"/>
              <a:t>13.06.2012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fr-CH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10E747E2-118D-44E2-A0A2-8E7F14F87C2C}" type="slidenum">
              <a:rPr lang="fr-CH" smtClean="0"/>
              <a:t>‹#›</a:t>
            </a:fld>
            <a:endParaRPr lang="fr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Animation Database for </a:t>
            </a:r>
            <a:r>
              <a:rPr lang="en-US" dirty="0" err="1" smtClean="0"/>
              <a:t>Realtime</a:t>
            </a:r>
            <a:r>
              <a:rPr lang="en-US" dirty="0" smtClean="0"/>
              <a:t> Motion Reconstruction</a:t>
            </a:r>
            <a:endParaRPr lang="fr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8686800" cy="17526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err="1" smtClean="0"/>
              <a:t>Richert</a:t>
            </a:r>
            <a:r>
              <a:rPr lang="en-US" dirty="0" smtClean="0"/>
              <a:t> Simon, 2012, Bachelor Project EPFL</a:t>
            </a:r>
          </a:p>
          <a:p>
            <a:endParaRPr lang="fr-CH" dirty="0" smtClean="0"/>
          </a:p>
          <a:p>
            <a:r>
              <a:rPr lang="en-US" dirty="0" smtClean="0"/>
              <a:t>Supervisors : </a:t>
            </a:r>
            <a:r>
              <a:rPr lang="en-US" dirty="0" err="1" smtClean="0"/>
              <a:t>Thibaut</a:t>
            </a:r>
            <a:r>
              <a:rPr lang="en-US" dirty="0" smtClean="0"/>
              <a:t> Weise, </a:t>
            </a:r>
            <a:r>
              <a:rPr lang="en-US" dirty="0" err="1" smtClean="0"/>
              <a:t>Sofien</a:t>
            </a:r>
            <a:r>
              <a:rPr lang="en-US" dirty="0" smtClean="0"/>
              <a:t> </a:t>
            </a:r>
            <a:r>
              <a:rPr lang="en-US" dirty="0" err="1" smtClean="0"/>
              <a:t>Bouaziz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848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Flexibility : allow tolerance for animation speed</a:t>
            </a:r>
          </a:p>
          <a:p>
            <a:r>
              <a:rPr lang="en-US" dirty="0" smtClean="0"/>
              <a:t>Coherence : need of temporal </a:t>
            </a:r>
            <a:r>
              <a:rPr lang="en-US" dirty="0" err="1" smtClean="0"/>
              <a:t>realisticness</a:t>
            </a:r>
            <a:endParaRPr lang="en-US" dirty="0" smtClean="0"/>
          </a:p>
          <a:p>
            <a:pPr lvl="1"/>
            <a:r>
              <a:rPr lang="en-US" dirty="0" smtClean="0"/>
              <a:t>motion DTW next database frame i</a:t>
            </a:r>
            <a:r>
              <a:rPr lang="en-US" baseline="-25000" dirty="0" smtClean="0"/>
              <a:t>t+1</a:t>
            </a:r>
            <a:r>
              <a:rPr lang="en-US" dirty="0" smtClean="0"/>
              <a:t> is in [</a:t>
            </a:r>
            <a:r>
              <a:rPr lang="en-US" dirty="0"/>
              <a:t>i</a:t>
            </a:r>
            <a:r>
              <a:rPr lang="en-US" baseline="-25000" dirty="0"/>
              <a:t>t</a:t>
            </a:r>
            <a:r>
              <a:rPr lang="en-US" dirty="0" smtClean="0"/>
              <a:t> - a, i</a:t>
            </a:r>
            <a:r>
              <a:rPr lang="en-US" baseline="-25000" dirty="0" smtClean="0"/>
              <a:t>t </a:t>
            </a:r>
            <a:r>
              <a:rPr lang="en-US" dirty="0" smtClean="0"/>
              <a:t>+ b]</a:t>
            </a:r>
            <a:endParaRPr lang="en-US" baseline="-25000" dirty="0" smtClean="0"/>
          </a:p>
          <a:p>
            <a:r>
              <a:rPr lang="en-US" dirty="0" smtClean="0"/>
              <a:t>Online : should be computed as data arrive, with minimum latency induced (0-5 frames)</a:t>
            </a:r>
          </a:p>
          <a:p>
            <a:r>
              <a:rPr lang="en-US" dirty="0" smtClean="0"/>
              <a:t>Fast convergence for best motion : retrieve closest motion with small numbers of 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4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66800"/>
          </a:xfrm>
        </p:spPr>
        <p:txBody>
          <a:bodyPr/>
          <a:lstStyle/>
          <a:p>
            <a:r>
              <a:rPr lang="en-US" dirty="0" smtClean="0"/>
              <a:t>OLNG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5017744"/>
          </a:xfrm>
        </p:spPr>
        <p:txBody>
          <a:bodyPr/>
          <a:lstStyle/>
          <a:p>
            <a:r>
              <a:rPr lang="en-US" dirty="0" smtClean="0"/>
              <a:t>Online Lazy Neighbor Graph</a:t>
            </a:r>
          </a:p>
          <a:p>
            <a:r>
              <a:rPr lang="en-US" dirty="0" smtClean="0"/>
              <a:t>Given input : p</a:t>
            </a:r>
          </a:p>
          <a:p>
            <a:r>
              <a:rPr lang="en-US" dirty="0" smtClean="0"/>
              <a:t>Window size </a:t>
            </a:r>
            <a:r>
              <a:rPr lang="en-US" smtClean="0"/>
              <a:t>: T </a:t>
            </a:r>
            <a:r>
              <a:rPr lang="en-US" dirty="0" smtClean="0"/>
              <a:t>(here 32 frames ~1 s)</a:t>
            </a:r>
          </a:p>
          <a:p>
            <a:r>
              <a:rPr lang="en-US" dirty="0" err="1" smtClean="0"/>
              <a:t>K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: set of k nearest neighbors at time 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OLNG : construct min-cost “paths” within the </a:t>
            </a:r>
            <a:r>
              <a:rPr lang="en-US" dirty="0" err="1" smtClean="0"/>
              <a:t>kxt</a:t>
            </a:r>
            <a:r>
              <a:rPr lang="en-US" dirty="0" smtClean="0"/>
              <a:t> matrix fulfilling requirements. The longer the better.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45024"/>
            <a:ext cx="75533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9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066800"/>
          </a:xfrm>
        </p:spPr>
        <p:txBody>
          <a:bodyPr/>
          <a:lstStyle/>
          <a:p>
            <a:r>
              <a:rPr lang="en-US" dirty="0" smtClean="0"/>
              <a:t>OLNG : </a:t>
            </a:r>
            <a:r>
              <a:rPr lang="en-US" dirty="0"/>
              <a:t>Incremental graph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25112"/>
          </a:xfrm>
        </p:spPr>
        <p:txBody>
          <a:bodyPr/>
          <a:lstStyle/>
          <a:p>
            <a:r>
              <a:rPr lang="en-US" dirty="0" smtClean="0"/>
              <a:t>Add edges to existing paths</a:t>
            </a:r>
          </a:p>
          <a:p>
            <a:r>
              <a:rPr lang="en-US" dirty="0" smtClean="0"/>
              <a:t>Edge construction:</a:t>
            </a:r>
          </a:p>
          <a:p>
            <a:pPr lvl="1"/>
            <a:r>
              <a:rPr lang="en-US" dirty="0" smtClean="0"/>
              <a:t>Condition for valid transition : </a:t>
            </a:r>
            <a:r>
              <a:rPr lang="en-US" b="1" dirty="0" smtClean="0"/>
              <a:t>temporal </a:t>
            </a:r>
            <a:r>
              <a:rPr lang="en-US" b="1" dirty="0"/>
              <a:t>coherence </a:t>
            </a:r>
            <a:r>
              <a:rPr lang="en-US" dirty="0"/>
              <a:t>: only </a:t>
            </a:r>
            <a:r>
              <a:rPr lang="en-US" dirty="0">
                <a:solidFill>
                  <a:srgbClr val="FF0000"/>
                </a:solidFill>
              </a:rPr>
              <a:t>strictly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monotonous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index in database, and upper </a:t>
            </a:r>
            <a:r>
              <a:rPr lang="en-US" b="1" dirty="0">
                <a:solidFill>
                  <a:srgbClr val="0070C0"/>
                </a:solidFill>
              </a:rPr>
              <a:t>bound for </a:t>
            </a:r>
            <a:r>
              <a:rPr lang="en-US" b="1" dirty="0" err="1">
                <a:solidFill>
                  <a:srgbClr val="0070C0"/>
                </a:solidFill>
              </a:rPr>
              <a:t>stepsize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(~</a:t>
            </a:r>
            <a:r>
              <a:rPr lang="en-US" dirty="0" smtClean="0"/>
              <a:t>DTW digital time wrap)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 i</a:t>
            </a:r>
            <a:r>
              <a:rPr lang="en-US" baseline="-25000" dirty="0" smtClean="0"/>
              <a:t>t+1 </a:t>
            </a:r>
            <a:r>
              <a:rPr lang="en-US" dirty="0" smtClean="0"/>
              <a:t>in [i</a:t>
            </a:r>
            <a:r>
              <a:rPr lang="en-US" baseline="-25000" dirty="0" smtClean="0"/>
              <a:t>t</a:t>
            </a:r>
            <a:r>
              <a:rPr lang="en-US" dirty="0" smtClean="0"/>
              <a:t> </a:t>
            </a:r>
            <a:r>
              <a:rPr lang="en-US" dirty="0"/>
              <a:t>- a, i</a:t>
            </a:r>
            <a:r>
              <a:rPr lang="en-US" baseline="-25000" dirty="0"/>
              <a:t>t </a:t>
            </a:r>
            <a:r>
              <a:rPr lang="en-US" dirty="0"/>
              <a:t>+ b</a:t>
            </a:r>
            <a:r>
              <a:rPr lang="en-US" dirty="0" smtClean="0"/>
              <a:t>] with </a:t>
            </a:r>
            <a:r>
              <a:rPr lang="en-US" b="1" dirty="0" smtClean="0"/>
              <a:t>a=</a:t>
            </a:r>
            <a:r>
              <a:rPr lang="en-US" b="1" dirty="0" smtClean="0">
                <a:solidFill>
                  <a:schemeClr val="accent1"/>
                </a:solidFill>
              </a:rPr>
              <a:t>0</a:t>
            </a:r>
            <a:r>
              <a:rPr lang="en-US" b="1" dirty="0" smtClean="0"/>
              <a:t>,</a:t>
            </a:r>
            <a:r>
              <a:rPr lang="en-US" b="1" dirty="0" smtClean="0">
                <a:solidFill>
                  <a:schemeClr val="accent5"/>
                </a:solidFill>
              </a:rPr>
              <a:t>-1</a:t>
            </a:r>
            <a:r>
              <a:rPr lang="en-US" dirty="0" smtClean="0"/>
              <a:t>, </a:t>
            </a:r>
            <a:r>
              <a:rPr lang="en-US" b="1" dirty="0" smtClean="0"/>
              <a:t>b=</a:t>
            </a:r>
            <a:r>
              <a:rPr lang="en-US" b="1" dirty="0" smtClean="0">
                <a:solidFill>
                  <a:srgbClr val="0070C0"/>
                </a:solidFill>
              </a:rPr>
              <a:t>1,2</a:t>
            </a:r>
            <a:r>
              <a:rPr lang="en-US" b="1" dirty="0" smtClean="0"/>
              <a:t>…</a:t>
            </a:r>
          </a:p>
          <a:p>
            <a:pPr lvl="1"/>
            <a:r>
              <a:rPr lang="en-US" dirty="0" smtClean="0"/>
              <a:t>Add edge so that cost remain minimal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57" name="Groupe 33"/>
          <p:cNvGrpSpPr/>
          <p:nvPr/>
        </p:nvGrpSpPr>
        <p:grpSpPr>
          <a:xfrm>
            <a:off x="1340473" y="5013176"/>
            <a:ext cx="576064" cy="1728192"/>
            <a:chOff x="1115616" y="2564904"/>
            <a:chExt cx="576064" cy="1728192"/>
          </a:xfrm>
        </p:grpSpPr>
        <p:sp>
          <p:nvSpPr>
            <p:cNvPr id="58" name="Rectangle 57"/>
            <p:cNvSpPr/>
            <p:nvPr/>
          </p:nvSpPr>
          <p:spPr>
            <a:xfrm>
              <a:off x="1115616" y="2564904"/>
              <a:ext cx="576064" cy="288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115616" y="2924944"/>
              <a:ext cx="576064" cy="288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115616" y="3284984"/>
              <a:ext cx="576064" cy="288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15616" y="3645024"/>
              <a:ext cx="576064" cy="288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15616" y="4005064"/>
              <a:ext cx="576064" cy="288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</p:grpSp>
      <p:grpSp>
        <p:nvGrpSpPr>
          <p:cNvPr id="65" name="Groupe 57"/>
          <p:cNvGrpSpPr/>
          <p:nvPr/>
        </p:nvGrpSpPr>
        <p:grpSpPr>
          <a:xfrm>
            <a:off x="2483768" y="5013176"/>
            <a:ext cx="576064" cy="1728192"/>
            <a:chOff x="1115616" y="2564904"/>
            <a:chExt cx="576064" cy="1728192"/>
          </a:xfrm>
        </p:grpSpPr>
        <p:sp>
          <p:nvSpPr>
            <p:cNvPr id="66" name="Rectangle 65"/>
            <p:cNvSpPr/>
            <p:nvPr/>
          </p:nvSpPr>
          <p:spPr>
            <a:xfrm>
              <a:off x="1115616" y="2564904"/>
              <a:ext cx="576064" cy="288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15616" y="2924944"/>
              <a:ext cx="576064" cy="288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5616" y="3284984"/>
              <a:ext cx="576064" cy="288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115616" y="3645024"/>
              <a:ext cx="576064" cy="288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115616" y="4005064"/>
              <a:ext cx="576064" cy="2880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</p:grpSp>
      <p:grpSp>
        <p:nvGrpSpPr>
          <p:cNvPr id="73" name="Groupe 188"/>
          <p:cNvGrpSpPr/>
          <p:nvPr/>
        </p:nvGrpSpPr>
        <p:grpSpPr>
          <a:xfrm>
            <a:off x="1916537" y="5157192"/>
            <a:ext cx="567231" cy="1440160"/>
            <a:chOff x="2844257" y="2717304"/>
            <a:chExt cx="567231" cy="1440160"/>
          </a:xfrm>
        </p:grpSpPr>
        <p:cxnSp>
          <p:nvCxnSpPr>
            <p:cNvPr id="74" name="Connecteur droit avec flèche 118"/>
            <p:cNvCxnSpPr>
              <a:stCxn id="58" idx="3"/>
              <a:endCxn id="66" idx="1"/>
            </p:cNvCxnSpPr>
            <p:nvPr/>
          </p:nvCxnSpPr>
          <p:spPr>
            <a:xfrm>
              <a:off x="2844257" y="2717304"/>
              <a:ext cx="567231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120"/>
            <p:cNvCxnSpPr>
              <a:stCxn id="58" idx="3"/>
              <a:endCxn id="70" idx="1"/>
            </p:cNvCxnSpPr>
            <p:nvPr/>
          </p:nvCxnSpPr>
          <p:spPr>
            <a:xfrm>
              <a:off x="2844257" y="2717304"/>
              <a:ext cx="567231" cy="144016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avec flèche 121"/>
            <p:cNvCxnSpPr>
              <a:stCxn id="59" idx="3"/>
              <a:endCxn id="66" idx="1"/>
            </p:cNvCxnSpPr>
            <p:nvPr/>
          </p:nvCxnSpPr>
          <p:spPr>
            <a:xfrm flipV="1">
              <a:off x="2844257" y="2717304"/>
              <a:ext cx="567231" cy="3600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122"/>
            <p:cNvCxnSpPr>
              <a:stCxn id="59" idx="3"/>
              <a:endCxn id="67" idx="1"/>
            </p:cNvCxnSpPr>
            <p:nvPr/>
          </p:nvCxnSpPr>
          <p:spPr>
            <a:xfrm>
              <a:off x="2844257" y="3077344"/>
              <a:ext cx="567231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avec flèche 123"/>
            <p:cNvCxnSpPr>
              <a:stCxn id="60" idx="3"/>
              <a:endCxn id="68" idx="1"/>
            </p:cNvCxnSpPr>
            <p:nvPr/>
          </p:nvCxnSpPr>
          <p:spPr>
            <a:xfrm>
              <a:off x="2844257" y="3437384"/>
              <a:ext cx="567231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419872" y="5085184"/>
            <a:ext cx="273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 cost : distance to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8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cost Paths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At time t :</a:t>
                </a:r>
              </a:p>
              <a:p>
                <a:r>
                  <a:rPr lang="en-US" dirty="0" smtClean="0"/>
                  <a:t>Max k paths (a frame can have no predecessor)</a:t>
                </a:r>
              </a:p>
              <a:p>
                <a:r>
                  <a:rPr lang="en-US" dirty="0" smtClean="0"/>
                  <a:t>Cost of a path called I, i</a:t>
                </a:r>
                <a:r>
                  <a:rPr lang="en-US" baseline="-25000" dirty="0" smtClean="0"/>
                  <a:t>t-l , </a:t>
                </a:r>
                <a:r>
                  <a:rPr lang="en-US" dirty="0" smtClean="0"/>
                  <a:t>i</a:t>
                </a:r>
                <a:r>
                  <a:rPr lang="en-US" baseline="-25000" dirty="0" smtClean="0"/>
                  <a:t>t-l+1 , </a:t>
                </a:r>
                <a:r>
                  <a:rPr lang="en-US" dirty="0" smtClean="0"/>
                  <a:t>i</a:t>
                </a:r>
                <a:r>
                  <a:rPr lang="en-US" baseline="-25000" dirty="0" smtClean="0"/>
                  <a:t>t-l+2 , … , </a:t>
                </a:r>
                <a:r>
                  <a:rPr lang="en-US" dirty="0" smtClean="0"/>
                  <a:t>i</a:t>
                </a:r>
                <a:r>
                  <a:rPr lang="en-US" baseline="-25000" dirty="0" smtClean="0"/>
                  <a:t>t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fr-CH" b="0" i="1" smtClean="0">
                        <a:latin typeface="Cambria Math"/>
                      </a:rPr>
                      <m:t>𝐶𝑜𝑠𝑡</m:t>
                    </m:r>
                    <m:d>
                      <m:dPr>
                        <m:ctrlPr>
                          <a:rPr lang="fr-CH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CH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fr-CH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t-BR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CH" i="1">
                                <a:latin typeface="Cambria Math"/>
                              </a:rPr>
                              <m:t>𝑖</m:t>
                            </m:r>
                            <m:r>
                              <a:rPr lang="pt-BR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fr-CH" i="1">
                                <a:latin typeface="Cambria Math"/>
                              </a:rPr>
                              <m:t>𝑙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fr-CH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fr-CH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CH" b="0" i="1" smtClean="0">
                                <a:latin typeface="Cambria Math"/>
                              </a:rPr>
                              <m:t>𝑙</m:t>
                            </m:r>
                          </m:e>
                          <m:sup>
                            <m:r>
                              <a:rPr lang="fr-CH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We now have subsequences</a:t>
                </a:r>
                <a:br>
                  <a:rPr lang="en-US" dirty="0" smtClean="0"/>
                </a:br>
                <a:r>
                  <a:rPr lang="en-US" dirty="0" smtClean="0"/>
                  <a:t>of frames in database more or less close to input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3491880" y="3933056"/>
            <a:ext cx="2880320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474549" y="4293096"/>
            <a:ext cx="2177571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20072" y="378904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motion similarity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longest paths preferred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066800"/>
          </a:xfrm>
        </p:spPr>
        <p:txBody>
          <a:bodyPr/>
          <a:lstStyle/>
          <a:p>
            <a:r>
              <a:rPr lang="en-US" dirty="0" smtClean="0"/>
              <a:t>Visual debugging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C:\Users\Simon\Desktop\retrie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7659169" cy="540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388424" y="1268760"/>
            <a:ext cx="288032" cy="540142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74831" y="3452459"/>
            <a:ext cx="461665" cy="183018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distance from input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55576" y="1124744"/>
            <a:ext cx="7200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20072" y="692696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 in time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1556792"/>
            <a:ext cx="461665" cy="387824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/>
              <a:t>k nearest neighbors (# frame sort)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771800" y="2492896"/>
            <a:ext cx="648072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96057" y="2267580"/>
            <a:ext cx="247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 chosen by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4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imon\Desktop\Capture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5" y="1773230"/>
            <a:ext cx="772885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066800"/>
          </a:xfrm>
        </p:spPr>
        <p:txBody>
          <a:bodyPr/>
          <a:lstStyle/>
          <a:p>
            <a:r>
              <a:rPr lang="en-US" dirty="0" smtClean="0"/>
              <a:t>Visual debugging tool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8424" y="1268760"/>
            <a:ext cx="288032" cy="540142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74831" y="3018046"/>
            <a:ext cx="461665" cy="22645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distance from real input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55576" y="1556792"/>
            <a:ext cx="7200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20072" y="1124744"/>
            <a:ext cx="154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 in time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1700808"/>
            <a:ext cx="461665" cy="431029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/>
              <a:t>k nearest neighbors (distance to input sort)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2555776" y="2132856"/>
            <a:ext cx="864096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96057" y="2267580"/>
            <a:ext cx="247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Path chosen by algorithm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80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66800"/>
          </a:xfrm>
        </p:spPr>
        <p:txBody>
          <a:bodyPr/>
          <a:lstStyle/>
          <a:p>
            <a:r>
              <a:rPr lang="en-US" dirty="0" smtClean="0"/>
              <a:t>Different paths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325112"/>
          </a:xfrm>
        </p:spPr>
        <p:txBody>
          <a:bodyPr/>
          <a:lstStyle/>
          <a:p>
            <a:r>
              <a:rPr lang="en-US" dirty="0" smtClean="0"/>
              <a:t>Red : 50 best paths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9728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</a:t>
            </a:r>
            <a:r>
              <a:rPr lang="en-US" sz="2400" dirty="0" smtClean="0"/>
              <a:t>Several database </a:t>
            </a:r>
            <a:r>
              <a:rPr lang="en-US" sz="2400" dirty="0" err="1" smtClean="0"/>
              <a:t>submotions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6444208" cy="225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C:\Users\Simon\Desktop\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82708"/>
            <a:ext cx="3857150" cy="278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331640" y="4293096"/>
            <a:ext cx="1080120" cy="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915816" y="5589240"/>
            <a:ext cx="1080120" cy="0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25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Path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Strictly monotonous indices</a:t>
            </a:r>
            <a:endParaRPr lang="en-US" dirty="0"/>
          </a:p>
        </p:txBody>
      </p:sp>
      <p:pic>
        <p:nvPicPr>
          <p:cNvPr id="9218" name="Picture 2" descr="C:\Users\Simon\Desktop\dtw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" y="2708920"/>
            <a:ext cx="9144000" cy="161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31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Jumps from one motion to another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56578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23728" y="1700808"/>
            <a:ext cx="864096" cy="2808312"/>
          </a:xfrm>
          <a:prstGeom prst="rect">
            <a:avLst/>
          </a:prstGeom>
          <a:noFill/>
          <a:ln>
            <a:solidFill>
              <a:schemeClr val="bg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07904" y="1795339"/>
            <a:ext cx="2292771" cy="1309625"/>
          </a:xfrm>
          <a:prstGeom prst="rect">
            <a:avLst/>
          </a:prstGeom>
          <a:noFill/>
          <a:ln>
            <a:solidFill>
              <a:schemeClr val="bg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creenCapture_11.06.2012 11.02.06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294" y="1700808"/>
            <a:ext cx="5476478" cy="431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en-US" dirty="0" smtClean="0"/>
              <a:t>Motion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32511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Problem with algorithms : discontinuity between retrieved paths. (Competing paths)</a:t>
            </a:r>
          </a:p>
          <a:p>
            <a:pPr lvl="1"/>
            <a:r>
              <a:rPr lang="en-US" dirty="0" smtClean="0"/>
              <a:t>Jumps between one motion to another leading to unrealistic behavior of puppet.</a:t>
            </a:r>
          </a:p>
          <a:p>
            <a:pPr lvl="1"/>
            <a:r>
              <a:rPr lang="en-US" dirty="0" smtClean="0"/>
              <a:t>Need of motion synthesis</a:t>
            </a:r>
          </a:p>
          <a:p>
            <a:endParaRPr lang="en-US" dirty="0" smtClean="0"/>
          </a:p>
          <a:p>
            <a:r>
              <a:rPr lang="en-US" dirty="0" smtClean="0"/>
              <a:t>Energy minimization :</a:t>
            </a:r>
          </a:p>
          <a:p>
            <a:pPr lvl="1"/>
            <a:r>
              <a:rPr lang="en-US" dirty="0" smtClean="0"/>
              <a:t>Instead of choosing frame at time t of current best path</a:t>
            </a:r>
          </a:p>
          <a:p>
            <a:pPr lvl="1"/>
            <a:r>
              <a:rPr lang="en-US" dirty="0" smtClean="0"/>
              <a:t>Extract I 50 &lt;&lt; k 256 best paths</a:t>
            </a:r>
          </a:p>
          <a:p>
            <a:pPr lvl="1"/>
            <a:r>
              <a:rPr lang="en-US" dirty="0" smtClean="0"/>
              <a:t>Find pose which minimize potential 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Project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Topic : Given sensor input, reconstruct motion by matching subsequences in an animation database</a:t>
            </a:r>
          </a:p>
          <a:p>
            <a:r>
              <a:rPr lang="en-US" dirty="0" smtClean="0"/>
              <a:t>Facial animation oriented</a:t>
            </a:r>
          </a:p>
          <a:p>
            <a:endParaRPr lang="en-US" dirty="0" smtClean="0"/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err="1" smtClean="0"/>
              <a:t>Denoising</a:t>
            </a:r>
            <a:r>
              <a:rPr lang="en-US" dirty="0" smtClean="0"/>
              <a:t> input to produce plausible animations</a:t>
            </a:r>
          </a:p>
          <a:p>
            <a:pPr lvl="1"/>
            <a:r>
              <a:rPr lang="en-US" dirty="0" smtClean="0"/>
              <a:t>Reconstruct motion using partial input</a:t>
            </a:r>
          </a:p>
          <a:p>
            <a:pPr lvl="1"/>
            <a:r>
              <a:rPr lang="en-US" dirty="0" smtClean="0"/>
              <a:t>Enforcing realistic motion</a:t>
            </a:r>
          </a:p>
          <a:p>
            <a:pPr lvl="1"/>
            <a:r>
              <a:rPr lang="en-US" dirty="0" smtClean="0"/>
              <a:t>Fast search of a query animation in database</a:t>
            </a:r>
          </a:p>
        </p:txBody>
      </p:sp>
    </p:spTree>
    <p:extLst>
      <p:ext uri="{BB962C8B-B14F-4D97-AF65-F5344CB8AC3E}">
        <p14:creationId xmlns:p14="http://schemas.microsoft.com/office/powerpoint/2010/main" val="21840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en-US" dirty="0" smtClean="0"/>
              <a:t>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325112"/>
          </a:xfrm>
        </p:spPr>
        <p:txBody>
          <a:bodyPr/>
          <a:lstStyle/>
          <a:p>
            <a:pPr marL="109728" indent="0">
              <a:buNone/>
            </a:pPr>
            <a:r>
              <a:rPr lang="en-US" dirty="0" smtClean="0"/>
              <a:t>                     </a:t>
            </a:r>
            <a:r>
              <a:rPr lang="en-US" i="1" dirty="0" smtClean="0"/>
              <a:t>cost of paths</a:t>
            </a:r>
          </a:p>
          <a:p>
            <a:pPr marL="109728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weight coefficient for path I (0-1) 			</a:t>
            </a:r>
            <a:r>
              <a:rPr lang="en-US" sz="2400" dirty="0" smtClean="0"/>
              <a:t>corresponds to path importance : 0 if 			high cost 1 if best cost</a:t>
            </a:r>
          </a:p>
          <a:p>
            <a:pPr marL="109728" indent="0">
              <a:buNone/>
            </a:pPr>
            <a:r>
              <a:rPr lang="en-US" dirty="0" smtClean="0"/>
              <a:t>Energy formulation of the problem : given a pose q, its energy (~ distance to weighted paths)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dirty="0" smtClean="0"/>
              <a:t>Best pose : minimum energy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40224"/>
            <a:ext cx="15716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72272"/>
            <a:ext cx="25146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54202"/>
            <a:ext cx="32766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 descr="http://www.jonahgreenthal.com/physics/lessons/mech/3.2/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196680"/>
            <a:ext cx="26479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887117"/>
            <a:ext cx="30480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4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en-US" dirty="0" smtClean="0"/>
              <a:t>Minimum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325112"/>
          </a:xfrm>
        </p:spPr>
        <p:txBody>
          <a:bodyPr/>
          <a:lstStyle/>
          <a:p>
            <a:r>
              <a:rPr lang="en-US" dirty="0" smtClean="0"/>
              <a:t>Find min-E pose using a gradient based descent.</a:t>
            </a:r>
          </a:p>
          <a:p>
            <a:r>
              <a:rPr lang="en-US" dirty="0" smtClean="0"/>
              <a:t>∆=0 when minimum</a:t>
            </a:r>
            <a:endParaRPr lang="en-US" dirty="0"/>
          </a:p>
        </p:txBody>
      </p:sp>
      <p:pic>
        <p:nvPicPr>
          <p:cNvPr id="6" name="captur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9" y="2564904"/>
            <a:ext cx="6264695" cy="42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err="1" smtClean="0"/>
                  <a:t>Blendshapes</a:t>
                </a:r>
                <a:r>
                  <a:rPr lang="en-US" dirty="0" smtClean="0"/>
                  <a:t>, linear combination</a:t>
                </a:r>
              </a:p>
              <a:p>
                <a14:m>
                  <m:oMath xmlns:m="http://schemas.openxmlformats.org/officeDocument/2006/math">
                    <m:r>
                      <a:rPr lang="fr-CH" b="0" i="1" smtClean="0">
                        <a:latin typeface="Cambria Math"/>
                      </a:rPr>
                      <m:t>𝐹𝑎𝑐𝑒</m:t>
                    </m:r>
                    <m:r>
                      <a:rPr lang="pt-BR" i="1" smtClean="0">
                        <a:latin typeface="Cambria Math"/>
                      </a:rPr>
                      <m:t>=</m:t>
                    </m:r>
                    <m:r>
                      <a:rPr lang="fr-CH" b="0" i="1" smtClean="0">
                        <a:latin typeface="Cambria Math"/>
                      </a:rPr>
                      <m:t>𝑁𝑒𝑢𝑡𝑟𝑎𝑙</m:t>
                    </m:r>
                    <m:r>
                      <a:rPr lang="pt-BR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CH" b="0" i="1" smtClean="0">
                            <a:latin typeface="Cambria Math"/>
                          </a:rPr>
                          <m:t>𝑖</m:t>
                        </m:r>
                        <m:r>
                          <a:rPr lang="pt-BR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fr-CH" b="0" i="1" smtClean="0">
                            <a:latin typeface="Cambria Math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CH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fr-CH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49" y="3573016"/>
            <a:ext cx="1705963" cy="2316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573016"/>
            <a:ext cx="1392820" cy="214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3573016"/>
            <a:ext cx="1466368" cy="214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3573016"/>
            <a:ext cx="1872208" cy="277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>
            <a:off x="5868144" y="4869160"/>
            <a:ext cx="432048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318512" y="449982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092612" y="45009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04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6800"/>
          </a:xfrm>
        </p:spPr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96544"/>
          </a:xfrm>
        </p:spPr>
        <p:txBody>
          <a:bodyPr/>
          <a:lstStyle/>
          <a:p>
            <a:r>
              <a:rPr lang="en-US" dirty="0" smtClean="0"/>
              <a:t>C++, </a:t>
            </a:r>
            <a:r>
              <a:rPr lang="en-US" dirty="0" err="1" smtClean="0"/>
              <a:t>Opengl</a:t>
            </a:r>
            <a:r>
              <a:rPr lang="en-US" dirty="0" smtClean="0"/>
              <a:t>, Visual Studio</a:t>
            </a:r>
          </a:p>
          <a:p>
            <a:r>
              <a:rPr lang="en-US" dirty="0" smtClean="0"/>
              <a:t>Focus on performance</a:t>
            </a:r>
          </a:p>
          <a:p>
            <a:r>
              <a:rPr lang="en-US" dirty="0" smtClean="0"/>
              <a:t>Optimized at each stage for efficiency</a:t>
            </a:r>
          </a:p>
          <a:p>
            <a:r>
              <a:rPr lang="en-US" dirty="0" smtClean="0"/>
              <a:t>ANN library (</a:t>
            </a:r>
            <a:r>
              <a:rPr lang="en-US" dirty="0" err="1" smtClean="0"/>
              <a:t>kd</a:t>
            </a:r>
            <a:r>
              <a:rPr lang="en-US" dirty="0" smtClean="0"/>
              <a:t> tree)</a:t>
            </a:r>
          </a:p>
          <a:p>
            <a:r>
              <a:rPr lang="en-US" dirty="0" smtClean="0"/>
              <a:t>LBFGS library (efficient approximation min finding problem)</a:t>
            </a:r>
          </a:p>
          <a:p>
            <a:r>
              <a:rPr lang="en-US" dirty="0" smtClean="0"/>
              <a:t>Computation time for each step, frame : </a:t>
            </a:r>
            <a:r>
              <a:rPr lang="en-US" sz="2000" dirty="0" smtClean="0"/>
              <a:t>(i7 m620 2.7 GHz)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318682"/>
              </p:ext>
            </p:extLst>
          </p:nvPr>
        </p:nvGraphicFramePr>
        <p:xfrm>
          <a:off x="1259632" y="4941168"/>
          <a:ext cx="5040560" cy="1114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4296"/>
                <a:gridCol w="2376264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u="none" strike="noStrike" dirty="0">
                          <a:effectLst/>
                        </a:rPr>
                        <a:t>Performance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Computation </a:t>
                      </a:r>
                      <a:r>
                        <a:rPr lang="en-US" sz="1400" u="none" strike="noStrike" dirty="0" smtClean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</a:rPr>
                        <a:t>Mean time (</a:t>
                      </a:r>
                      <a:r>
                        <a:rPr lang="en-US" sz="1400" u="none" strike="noStrike" dirty="0" err="1">
                          <a:effectLst/>
                        </a:rPr>
                        <a:t>ms</a:t>
                      </a:r>
                      <a:r>
                        <a:rPr lang="en-US" sz="1400" u="none" strike="noStrike" dirty="0">
                          <a:effectLst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u="none" strike="noStrike" dirty="0" err="1">
                          <a:effectLst/>
                        </a:rPr>
                        <a:t>Kd</a:t>
                      </a:r>
                      <a:r>
                        <a:rPr lang="fr-CH" sz="1400" u="none" strike="noStrike" dirty="0">
                          <a:effectLst/>
                        </a:rPr>
                        <a:t> </a:t>
                      </a:r>
                      <a:r>
                        <a:rPr lang="fr-CH" sz="1400" u="none" strike="noStrike" dirty="0" err="1">
                          <a:effectLst/>
                        </a:rPr>
                        <a:t>Tree</a:t>
                      </a:r>
                      <a:r>
                        <a:rPr lang="fr-CH" sz="1400" u="none" strike="noStrike" dirty="0">
                          <a:effectLst/>
                        </a:rPr>
                        <a:t> </a:t>
                      </a:r>
                      <a:r>
                        <a:rPr lang="fr-CH" sz="1400" u="none" strike="noStrike" dirty="0" err="1">
                          <a:effectLst/>
                        </a:rPr>
                        <a:t>Search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0.85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u="none" strike="noStrike">
                          <a:effectLst/>
                        </a:rPr>
                        <a:t>OLNG update</a:t>
                      </a:r>
                      <a:endParaRPr lang="fr-CH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 smtClean="0">
                          <a:effectLst/>
                        </a:rPr>
                        <a:t>0.09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u="none" strike="noStrike">
                          <a:effectLst/>
                        </a:rPr>
                        <a:t>Motion Reconstruction</a:t>
                      </a:r>
                      <a:endParaRPr lang="fr-CH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 smtClean="0">
                          <a:effectLst/>
                        </a:rPr>
                        <a:t>4.10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u="none" strike="noStrike" dirty="0">
                          <a:effectLst/>
                        </a:rPr>
                        <a:t>Total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400" u="none" strike="noStrike" dirty="0" smtClean="0">
                          <a:effectLst/>
                        </a:rPr>
                        <a:t>5.04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4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custom run-time parameters</a:t>
            </a:r>
          </a:p>
          <a:p>
            <a:pPr lvl="1"/>
            <a:r>
              <a:rPr lang="en-US" dirty="0" smtClean="0"/>
              <a:t>Modify conditions, cost computation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Randomize</a:t>
            </a:r>
          </a:p>
          <a:p>
            <a:r>
              <a:rPr lang="en-US" dirty="0" smtClean="0"/>
              <a:t>Visualize abstract data for detecting errors/improving motion synthesis</a:t>
            </a:r>
          </a:p>
          <a:p>
            <a:r>
              <a:rPr lang="en-US" dirty="0" smtClean="0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668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325112"/>
          </a:xfrm>
        </p:spPr>
        <p:txBody>
          <a:bodyPr/>
          <a:lstStyle/>
          <a:p>
            <a:r>
              <a:rPr lang="en-US" dirty="0" smtClean="0"/>
              <a:t>Correlation for different K and window size t (relative error)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Error comparison for different scenarios :</a:t>
            </a:r>
          </a:p>
          <a:p>
            <a:pPr lvl="1"/>
            <a:r>
              <a:rPr lang="en-US" sz="1600" dirty="0" smtClean="0"/>
              <a:t>#1 : motion in database + noise, </a:t>
            </a:r>
            <a:r>
              <a:rPr lang="en-US" sz="1400" dirty="0" err="1" smtClean="0"/>
              <a:t>avg</a:t>
            </a:r>
            <a:r>
              <a:rPr lang="en-US" sz="1400" dirty="0" smtClean="0"/>
              <a:t> 29</a:t>
            </a:r>
          </a:p>
          <a:p>
            <a:pPr lvl="1"/>
            <a:r>
              <a:rPr lang="en-US" sz="1600" dirty="0" smtClean="0"/>
              <a:t>#2 : series of motions in database + noise, </a:t>
            </a:r>
            <a:r>
              <a:rPr lang="en-US" sz="1400" dirty="0" err="1" smtClean="0"/>
              <a:t>avg</a:t>
            </a:r>
            <a:r>
              <a:rPr lang="en-US" sz="1400" dirty="0" smtClean="0"/>
              <a:t> 28</a:t>
            </a:r>
          </a:p>
          <a:p>
            <a:pPr lvl="1"/>
            <a:r>
              <a:rPr lang="en-US" sz="1600" dirty="0" smtClean="0"/>
              <a:t>#3 : input not in </a:t>
            </a:r>
            <a:r>
              <a:rPr lang="en-US" sz="1600" dirty="0" err="1" smtClean="0"/>
              <a:t>db</a:t>
            </a:r>
            <a:r>
              <a:rPr lang="en-US" sz="1600" dirty="0" smtClean="0"/>
              <a:t>, </a:t>
            </a:r>
            <a:r>
              <a:rPr lang="en-US" sz="1400" dirty="0" err="1" smtClean="0"/>
              <a:t>avg</a:t>
            </a:r>
            <a:r>
              <a:rPr lang="en-US" sz="1400" dirty="0" smtClean="0"/>
              <a:t> 12</a:t>
            </a:r>
          </a:p>
          <a:p>
            <a:pPr lvl="1"/>
            <a:r>
              <a:rPr lang="en-US" sz="1600" dirty="0" smtClean="0"/>
              <a:t>#4 : noised input not in </a:t>
            </a:r>
            <a:r>
              <a:rPr lang="en-US" sz="1600" dirty="0" err="1" smtClean="0"/>
              <a:t>db</a:t>
            </a:r>
            <a:r>
              <a:rPr lang="en-US" sz="1600" dirty="0" smtClean="0"/>
              <a:t>, </a:t>
            </a:r>
            <a:r>
              <a:rPr lang="en-US" sz="1400" dirty="0" err="1" smtClean="0"/>
              <a:t>avg</a:t>
            </a:r>
            <a:r>
              <a:rPr lang="en-US" sz="1400" dirty="0" smtClean="0"/>
              <a:t> 11</a:t>
            </a: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287029"/>
              </p:ext>
            </p:extLst>
          </p:nvPr>
        </p:nvGraphicFramePr>
        <p:xfrm>
          <a:off x="1187624" y="4869160"/>
          <a:ext cx="5544616" cy="1731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525"/>
                <a:gridCol w="1299366"/>
                <a:gridCol w="1212741"/>
                <a:gridCol w="1126117"/>
                <a:gridCol w="95286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fr-CH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>
                          <a:effectLst/>
                        </a:rPr>
                        <a:t>Noise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err="1" smtClean="0">
                          <a:effectLst/>
                        </a:rPr>
                        <a:t>nearest</a:t>
                      </a:r>
                      <a:r>
                        <a:rPr lang="fr-CH" sz="1200" u="none" strike="noStrike" dirty="0" smtClean="0">
                          <a:effectLst/>
                        </a:rPr>
                        <a:t> </a:t>
                      </a:r>
                      <a:r>
                        <a:rPr lang="fr-CH" sz="1200" u="none" strike="noStrike" dirty="0" err="1" smtClean="0">
                          <a:effectLst/>
                        </a:rPr>
                        <a:t>neighbor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>
                          <a:effectLst/>
                        </a:rPr>
                        <a:t>OLNG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>
                          <a:effectLst/>
                        </a:rPr>
                        <a:t>Motion </a:t>
                      </a:r>
                      <a:r>
                        <a:rPr lang="fr-CH" sz="1200" u="none" strike="noStrike" dirty="0" err="1">
                          <a:effectLst/>
                        </a:rPr>
                        <a:t>synth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000" u="none" strike="noStrike" dirty="0" smtClean="0">
                          <a:effectLst/>
                        </a:rPr>
                        <a:t>#1 </a:t>
                      </a:r>
                      <a:r>
                        <a:rPr lang="fr-CH" sz="1000" u="none" strike="noStrike" dirty="0" err="1" smtClean="0">
                          <a:effectLst/>
                        </a:rPr>
                        <a:t>med</a:t>
                      </a:r>
                      <a:r>
                        <a:rPr lang="fr-CH" sz="1000" u="none" strike="noStrike" dirty="0" smtClean="0">
                          <a:effectLst/>
                        </a:rPr>
                        <a:t> </a:t>
                      </a:r>
                      <a:r>
                        <a:rPr lang="fr-CH" sz="1000" u="none" strike="noStrike" dirty="0" err="1" smtClean="0">
                          <a:effectLst/>
                        </a:rPr>
                        <a:t>err</a:t>
                      </a:r>
                      <a:endParaRPr lang="fr-CH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0.186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0.009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0.016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0.149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000" u="none" strike="noStrike" dirty="0" smtClean="0">
                          <a:effectLst/>
                        </a:rPr>
                        <a:t>#2 high </a:t>
                      </a:r>
                      <a:r>
                        <a:rPr lang="fr-CH" sz="1000" u="none" strike="noStrike" dirty="0" err="1" smtClean="0">
                          <a:effectLst/>
                        </a:rPr>
                        <a:t>err</a:t>
                      </a:r>
                      <a:endParaRPr lang="fr-CH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0.562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0.079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0.093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0.204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000" u="none" strike="noStrike" smtClean="0">
                          <a:effectLst/>
                        </a:rPr>
                        <a:t>#3 no err</a:t>
                      </a:r>
                      <a:endParaRPr lang="fr-CH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CH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0.36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0.503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0.463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000" u="none" strike="noStrike" smtClean="0">
                          <a:effectLst/>
                        </a:rPr>
                        <a:t>#4 low err</a:t>
                      </a:r>
                      <a:endParaRPr lang="fr-CH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0.106747131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0.53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0.556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smtClean="0">
                          <a:effectLst/>
                        </a:rPr>
                        <a:t>0.486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CH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CH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CH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CH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CH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fr-CH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 err="1">
                          <a:effectLst/>
                        </a:rPr>
                        <a:t>nearest</a:t>
                      </a:r>
                      <a:r>
                        <a:rPr lang="fr-CH" sz="1200" u="none" strike="noStrike" dirty="0">
                          <a:effectLst/>
                        </a:rPr>
                        <a:t> </a:t>
                      </a:r>
                      <a:r>
                        <a:rPr lang="fr-CH" sz="1200" u="none" strike="noStrike" dirty="0" err="1">
                          <a:effectLst/>
                        </a:rPr>
                        <a:t>neighbor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>
                          <a:effectLst/>
                        </a:rPr>
                        <a:t>OLNG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>
                          <a:effectLst/>
                        </a:rPr>
                        <a:t>Total Frame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000" u="none" strike="noStrike" smtClean="0">
                          <a:effectLst/>
                        </a:rPr>
                        <a:t>correct hit #1</a:t>
                      </a:r>
                      <a:endParaRPr lang="fr-CH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>
                          <a:effectLst/>
                        </a:rPr>
                        <a:t>163</a:t>
                      </a:r>
                      <a:endParaRPr lang="fr-CH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>
                          <a:effectLst/>
                        </a:rPr>
                        <a:t>196</a:t>
                      </a:r>
                      <a:endParaRPr lang="fr-CH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>
                          <a:effectLst/>
                        </a:rPr>
                        <a:t>242</a:t>
                      </a:r>
                      <a:endParaRPr lang="fr-CH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CH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000" u="none" strike="noStrike" dirty="0" smtClean="0">
                          <a:effectLst/>
                        </a:rPr>
                        <a:t>correct hit #2</a:t>
                      </a:r>
                      <a:endParaRPr lang="fr-CH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>
                          <a:effectLst/>
                        </a:rPr>
                        <a:t>362</a:t>
                      </a:r>
                      <a:endParaRPr lang="fr-CH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 dirty="0">
                          <a:effectLst/>
                        </a:rPr>
                        <a:t>439</a:t>
                      </a:r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200" u="none" strike="noStrike">
                          <a:effectLst/>
                        </a:rPr>
                        <a:t>814</a:t>
                      </a:r>
                      <a:endParaRPr lang="fr-CH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92280" y="4941168"/>
            <a:ext cx="1584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: </a:t>
            </a:r>
            <a:r>
              <a:rPr lang="en-US" dirty="0" err="1" smtClean="0"/>
              <a:t>dist</a:t>
            </a:r>
            <a:r>
              <a:rPr lang="en-US" dirty="0" smtClean="0"/>
              <a:t> to original real input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685802"/>
              </p:ext>
            </p:extLst>
          </p:nvPr>
        </p:nvGraphicFramePr>
        <p:xfrm>
          <a:off x="2267744" y="1988840"/>
          <a:ext cx="4200129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00043"/>
                <a:gridCol w="1400043"/>
                <a:gridCol w="1400043"/>
              </a:tblGrid>
              <a:tr h="2215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K256</a:t>
                      </a:r>
                      <a:r>
                        <a:rPr lang="en-US" baseline="0" dirty="0" smtClean="0"/>
                        <a:t> 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K256 t48</a:t>
                      </a:r>
                      <a:endParaRPr lang="en-US" dirty="0"/>
                    </a:p>
                  </a:txBody>
                  <a:tcPr/>
                </a:tc>
              </a:tr>
              <a:tr h="221565">
                <a:tc>
                  <a:txBody>
                    <a:bodyPr/>
                    <a:lstStyle/>
                    <a:p>
                      <a:r>
                        <a:rPr lang="en-US" dirty="0" smtClean="0"/>
                        <a:t>K512 t32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</a:tr>
              <a:tr h="221565">
                <a:tc>
                  <a:txBody>
                    <a:bodyPr/>
                    <a:lstStyle/>
                    <a:p>
                      <a:r>
                        <a:rPr lang="en-US" dirty="0" smtClean="0"/>
                        <a:t>K512 t48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34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measures disturbed by some not matched frame</a:t>
            </a:r>
          </a:p>
          <a:p>
            <a:r>
              <a:rPr lang="en-US" dirty="0" smtClean="0"/>
              <a:t>Noticeable when observing error with time</a:t>
            </a:r>
          </a:p>
          <a:p>
            <a:r>
              <a:rPr lang="en-US" dirty="0" smtClean="0"/>
              <a:t>Scenario input not in </a:t>
            </a:r>
            <a:r>
              <a:rPr lang="en-US" dirty="0" err="1" smtClean="0"/>
              <a:t>db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913066"/>
              </p:ext>
            </p:extLst>
          </p:nvPr>
        </p:nvGraphicFramePr>
        <p:xfrm>
          <a:off x="0" y="3501008"/>
          <a:ext cx="9801225" cy="3452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3005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066800"/>
          </a:xfrm>
        </p:spPr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61760"/>
          </a:xfrm>
        </p:spPr>
        <p:txBody>
          <a:bodyPr/>
          <a:lstStyle/>
          <a:p>
            <a:r>
              <a:rPr lang="en-US" dirty="0" smtClean="0"/>
              <a:t>Boolean mapping for control inputs</a:t>
            </a:r>
          </a:p>
          <a:p>
            <a:r>
              <a:rPr lang="en-US" dirty="0" smtClean="0"/>
              <a:t>Reconstruct high dimensional from low dimension input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0"/>
          <a:stretch/>
        </p:blipFill>
        <p:spPr bwMode="auto">
          <a:xfrm>
            <a:off x="141412" y="2348880"/>
            <a:ext cx="5794176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6"/>
          <a:stretch/>
        </p:blipFill>
        <p:spPr bwMode="auto">
          <a:xfrm>
            <a:off x="6084168" y="2354610"/>
            <a:ext cx="2680792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580526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Input 39 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580526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Input for algorithm (Eyes Removed 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4256" y="580526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Reconstructed frame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/>
          <a:lstStyle/>
          <a:p>
            <a:r>
              <a:rPr lang="en-US" dirty="0" smtClean="0"/>
              <a:t>Choosing control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579296" cy="5017744"/>
          </a:xfrm>
        </p:spPr>
        <p:txBody>
          <a:bodyPr/>
          <a:lstStyle/>
          <a:p>
            <a:r>
              <a:rPr lang="en-US" dirty="0" smtClean="0"/>
              <a:t>Allows to pick control points, such that low dimensional input contains as much information as possible</a:t>
            </a:r>
          </a:p>
          <a:p>
            <a:r>
              <a:rPr lang="en-US" dirty="0" smtClean="0"/>
              <a:t>Correlation between control points for entire database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21320"/>
            <a:ext cx="5428654" cy="416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8960" y="3140968"/>
            <a:ext cx="4896544" cy="4105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32240" y="2924944"/>
            <a:ext cx="231845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26 control points -&gt; 39</a:t>
            </a:r>
          </a:p>
          <a:p>
            <a:r>
              <a:rPr lang="en-US" dirty="0" smtClean="0"/>
              <a:t>K 20.27</a:t>
            </a:r>
          </a:p>
          <a:p>
            <a:r>
              <a:rPr lang="en-US" dirty="0" smtClean="0"/>
              <a:t>OLNG 91.93</a:t>
            </a:r>
          </a:p>
          <a:p>
            <a:endParaRPr lang="en-US" dirty="0" smtClean="0"/>
          </a:p>
          <a:p>
            <a:r>
              <a:rPr lang="en-US" dirty="0" smtClean="0"/>
              <a:t>29 control points -&gt; 29</a:t>
            </a:r>
          </a:p>
          <a:p>
            <a:r>
              <a:rPr lang="en-US" dirty="0" smtClean="0"/>
              <a:t>K 40.2</a:t>
            </a:r>
          </a:p>
          <a:p>
            <a:r>
              <a:rPr lang="en-US" dirty="0" smtClean="0"/>
              <a:t>OLNG 93</a:t>
            </a:r>
          </a:p>
          <a:p>
            <a:endParaRPr lang="en-US" dirty="0" smtClean="0"/>
          </a:p>
          <a:p>
            <a:r>
              <a:rPr lang="en-US" dirty="0" smtClean="0"/>
              <a:t>39 -&gt; 39</a:t>
            </a:r>
          </a:p>
          <a:p>
            <a:r>
              <a:rPr lang="en-US" dirty="0" smtClean="0"/>
              <a:t>K 29.43</a:t>
            </a:r>
          </a:p>
          <a:p>
            <a:r>
              <a:rPr lang="en-US" dirty="0" smtClean="0"/>
              <a:t>OLNG 85.2</a:t>
            </a:r>
          </a:p>
        </p:txBody>
      </p:sp>
    </p:spTree>
    <p:extLst>
      <p:ext uri="{BB962C8B-B14F-4D97-AF65-F5344CB8AC3E}">
        <p14:creationId xmlns:p14="http://schemas.microsoft.com/office/powerpoint/2010/main" val="225017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066800"/>
          </a:xfrm>
        </p:spPr>
        <p:txBody>
          <a:bodyPr/>
          <a:lstStyle/>
          <a:p>
            <a:r>
              <a:rPr lang="en-US" dirty="0" smtClean="0"/>
              <a:t>Observations,</a:t>
            </a:r>
            <a:r>
              <a:rPr lang="en-US" dirty="0"/>
              <a:t> Further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801720"/>
          </a:xfrm>
        </p:spPr>
        <p:txBody>
          <a:bodyPr/>
          <a:lstStyle/>
          <a:p>
            <a:r>
              <a:rPr lang="en-US" dirty="0" smtClean="0"/>
              <a:t>Quality very depending on database</a:t>
            </a:r>
          </a:p>
          <a:p>
            <a:r>
              <a:rPr lang="en-US" dirty="0" smtClean="0"/>
              <a:t>Working OLNG algorithm with motion reconstruction</a:t>
            </a:r>
          </a:p>
          <a:p>
            <a:r>
              <a:rPr lang="en-US" dirty="0" smtClean="0"/>
              <a:t>Real-time (Fast computation)</a:t>
            </a:r>
          </a:p>
          <a:p>
            <a:r>
              <a:rPr lang="en-US" dirty="0" smtClean="0"/>
              <a:t>Easy to scale to large database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 for better, bigger database (not easy to find)</a:t>
            </a:r>
          </a:p>
          <a:p>
            <a:r>
              <a:rPr lang="en-US" b="1" dirty="0" smtClean="0"/>
              <a:t>Smoother results </a:t>
            </a:r>
            <a:r>
              <a:rPr lang="en-US" dirty="0" smtClean="0"/>
              <a:t>lead to high-frequency </a:t>
            </a:r>
            <a:r>
              <a:rPr lang="en-US" b="1" dirty="0" smtClean="0"/>
              <a:t>detail loss</a:t>
            </a:r>
          </a:p>
          <a:p>
            <a:r>
              <a:rPr lang="en-US" b="1" dirty="0" smtClean="0"/>
              <a:t>Close matching </a:t>
            </a:r>
            <a:r>
              <a:rPr lang="en-US" dirty="0" smtClean="0"/>
              <a:t>leads to </a:t>
            </a:r>
            <a:r>
              <a:rPr lang="en-US" b="1" dirty="0" smtClean="0"/>
              <a:t>discontinuities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419888"/>
              </p:ext>
            </p:extLst>
          </p:nvPr>
        </p:nvGraphicFramePr>
        <p:xfrm>
          <a:off x="1691680" y="3645024"/>
          <a:ext cx="3888432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64296"/>
                <a:gridCol w="1224136"/>
              </a:tblGrid>
              <a:tr h="324036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 size (</a:t>
                      </a:r>
                      <a:r>
                        <a:rPr lang="en-US" dirty="0" err="1" smtClean="0"/>
                        <a:t>rnd</a:t>
                      </a:r>
                      <a:r>
                        <a:rPr lang="en-US" dirty="0" smtClean="0"/>
                        <a:t>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r>
                        <a:rPr lang="en-US" dirty="0" err="1" smtClean="0"/>
                        <a:t>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</a:t>
                      </a:r>
                      <a:r>
                        <a:rPr lang="en-US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r>
                        <a:rPr lang="en-US" dirty="0" smtClean="0"/>
                        <a:t>30 </a:t>
                      </a:r>
                      <a:r>
                        <a:rPr lang="en-US" dirty="0" err="1" smtClean="0"/>
                        <a:t>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</a:t>
                      </a:r>
                      <a:r>
                        <a:rPr lang="en-US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</a:tr>
              <a:tr h="324036">
                <a:tc>
                  <a:txBody>
                    <a:bodyPr/>
                    <a:lstStyle/>
                    <a:p>
                      <a:r>
                        <a:rPr lang="en-US" dirty="0" smtClean="0"/>
                        <a:t>100 </a:t>
                      </a:r>
                      <a:r>
                        <a:rPr lang="en-US" dirty="0" err="1" smtClean="0"/>
                        <a:t>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 </a:t>
                      </a:r>
                      <a:r>
                        <a:rPr lang="en-US" baseline="0" dirty="0" err="1" smtClean="0"/>
                        <a:t>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19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 :</a:t>
            </a:r>
          </a:p>
          <a:p>
            <a:pPr lvl="1"/>
            <a:r>
              <a:rPr lang="en-US" dirty="0"/>
              <a:t>Performance (Real-time)</a:t>
            </a:r>
          </a:p>
          <a:p>
            <a:pPr lvl="1"/>
            <a:r>
              <a:rPr lang="en-US" dirty="0"/>
              <a:t>Scalable (bigger databases, different dimension)</a:t>
            </a:r>
          </a:p>
          <a:p>
            <a:pPr lvl="1"/>
            <a:r>
              <a:rPr lang="en-US" dirty="0"/>
              <a:t>Customizable (different algorithm parameters)</a:t>
            </a:r>
          </a:p>
          <a:p>
            <a:pPr lvl="1"/>
            <a:r>
              <a:rPr lang="en-US" dirty="0"/>
              <a:t>Flexibility (partial input)</a:t>
            </a:r>
          </a:p>
          <a:p>
            <a:endParaRPr lang="en-US" dirty="0" smtClean="0"/>
          </a:p>
          <a:p>
            <a:r>
              <a:rPr lang="en-US" dirty="0" smtClean="0"/>
              <a:t>Challenging</a:t>
            </a:r>
          </a:p>
          <a:p>
            <a:pPr lvl="1"/>
            <a:r>
              <a:rPr lang="en-US" dirty="0" smtClean="0"/>
              <a:t>Many unknown, unpredictable sides</a:t>
            </a:r>
          </a:p>
          <a:p>
            <a:pPr lvl="1"/>
            <a:r>
              <a:rPr lang="en-US" dirty="0" smtClean="0"/>
              <a:t>Efficient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0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input :</a:t>
            </a:r>
          </a:p>
          <a:p>
            <a:pPr lvl="1"/>
            <a:r>
              <a:rPr lang="en-US" dirty="0" smtClean="0"/>
              <a:t>39 control points</a:t>
            </a:r>
          </a:p>
          <a:p>
            <a:pPr lvl="1"/>
            <a:r>
              <a:rPr lang="en-US" dirty="0" smtClean="0"/>
              <a:t>Stream : no size limitation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Animation database :</a:t>
            </a:r>
          </a:p>
          <a:p>
            <a:pPr lvl="1"/>
            <a:r>
              <a:rPr lang="en-US" dirty="0" smtClean="0"/>
              <a:t>Currently around N=17000 frames ~5 mo.</a:t>
            </a:r>
          </a:p>
          <a:p>
            <a:pPr lvl="1"/>
            <a:r>
              <a:rPr lang="en-US" dirty="0" smtClean="0"/>
              <a:t>Frames identified by unique number in [1:N]</a:t>
            </a:r>
          </a:p>
          <a:p>
            <a:pPr lvl="1"/>
            <a:r>
              <a:rPr lang="en-US" dirty="0" smtClean="0"/>
              <a:t>Frame : 39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0668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representation/Advantages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325112"/>
          </a:xfrm>
        </p:spPr>
        <p:txBody>
          <a:bodyPr/>
          <a:lstStyle/>
          <a:p>
            <a:r>
              <a:rPr lang="en-US" dirty="0"/>
              <a:t>Pose : linear combination of different </a:t>
            </a:r>
            <a:r>
              <a:rPr lang="en-US" dirty="0" err="1"/>
              <a:t>precalculated</a:t>
            </a:r>
            <a:r>
              <a:rPr lang="en-US" dirty="0"/>
              <a:t> poses. Control point : </a:t>
            </a:r>
            <a:r>
              <a:rPr lang="en-US" dirty="0" smtClean="0"/>
              <a:t>amount </a:t>
            </a:r>
            <a:r>
              <a:rPr lang="en-US" dirty="0"/>
              <a:t>of a given </a:t>
            </a:r>
            <a:r>
              <a:rPr lang="en-US" dirty="0" smtClean="0"/>
              <a:t>pose</a:t>
            </a:r>
          </a:p>
          <a:p>
            <a:r>
              <a:rPr lang="en-US" dirty="0" smtClean="0"/>
              <a:t>Suitable for facial animation</a:t>
            </a:r>
          </a:p>
          <a:p>
            <a:pPr lvl="1"/>
            <a:r>
              <a:rPr lang="en-US" dirty="0" smtClean="0"/>
              <a:t>Compromise : Light-Weight, efficient, rather good representation, easy to swap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64" y="3645024"/>
            <a:ext cx="1394481" cy="206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45024"/>
            <a:ext cx="1364991" cy="2047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34" y="3644173"/>
            <a:ext cx="1449250" cy="2022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02" y="3645024"/>
            <a:ext cx="1449250" cy="200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88" y="3649237"/>
            <a:ext cx="1478740" cy="201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939" y="3645024"/>
            <a:ext cx="1554573" cy="205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5805264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Open mouth      Whistle       Partial right blink   Mouth down left   “Disgust” right         Neutral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546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Fast Local and Global Similarity Searches in Large </a:t>
            </a:r>
            <a:r>
              <a:rPr lang="en-US" i="1" dirty="0" smtClean="0"/>
              <a:t>Motion Capture Databases, [0]</a:t>
            </a:r>
            <a:r>
              <a:rPr lang="en-US" dirty="0" smtClean="0"/>
              <a:t> : algorithm for retrieving offline content search in database</a:t>
            </a:r>
          </a:p>
          <a:p>
            <a:r>
              <a:rPr lang="en-US" i="1" dirty="0"/>
              <a:t>Motion Reconstruction Using Sparse Accelerometer </a:t>
            </a:r>
            <a:r>
              <a:rPr lang="en-US" i="1" dirty="0" smtClean="0"/>
              <a:t>Data, [1]</a:t>
            </a:r>
            <a:r>
              <a:rPr lang="en-US" dirty="0" smtClean="0"/>
              <a:t> : online implementation of previous algorithm for body motion retrieval using low dimensional input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91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[1] Real-time OLNG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Algorithm used : OLNG</a:t>
            </a:r>
          </a:p>
          <a:p>
            <a:endParaRPr lang="en-US" dirty="0"/>
          </a:p>
          <a:p>
            <a:r>
              <a:rPr lang="en-US" dirty="0" smtClean="0"/>
              <a:t>[0] : LNG : general method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20478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276872"/>
            <a:ext cx="20478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203848" y="2924944"/>
            <a:ext cx="864096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220072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60032" y="3566999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44008" y="27089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36096" y="270892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19873" y="2702903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9992" y="40050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52120" y="40050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082345" y="255888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43811" y="255888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0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40541" y="3068960"/>
            <a:ext cx="1539171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97494" y="3212976"/>
            <a:ext cx="122413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Variable gain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79912" y="3212976"/>
            <a:ext cx="129614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 k-nearest </a:t>
            </a:r>
            <a:r>
              <a:rPr lang="en-US" dirty="0" err="1" smtClean="0"/>
              <a:t>neighbour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92080" y="3212976"/>
            <a:ext cx="158417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Incremential</a:t>
            </a:r>
            <a:r>
              <a:rPr lang="en-US" dirty="0" smtClean="0"/>
              <a:t> construction of OLNG graph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55576" y="4941168"/>
            <a:ext cx="16561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 top L paths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27784" y="4869160"/>
            <a:ext cx="180020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Energy minimization (Reconstruction / Interpolation)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228184" y="4869160"/>
            <a:ext cx="1728192" cy="108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00" y="4941168"/>
            <a:ext cx="12961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Spline smoothing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283968" y="1844824"/>
            <a:ext cx="2304256" cy="100811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 of animations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6"/>
            <a:endCxn id="6" idx="1"/>
          </p:cNvCxnSpPr>
          <p:nvPr/>
        </p:nvCxnSpPr>
        <p:spPr>
          <a:xfrm>
            <a:off x="1979712" y="3717032"/>
            <a:ext cx="21778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3421630" y="3717032"/>
            <a:ext cx="35828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9" idx="1"/>
          </p:cNvCxnSpPr>
          <p:nvPr/>
        </p:nvCxnSpPr>
        <p:spPr>
          <a:xfrm>
            <a:off x="5076056" y="3717032"/>
            <a:ext cx="21602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0"/>
          </p:cNvCxnSpPr>
          <p:nvPr/>
        </p:nvCxnSpPr>
        <p:spPr>
          <a:xfrm rot="5400000">
            <a:off x="3473878" y="2330878"/>
            <a:ext cx="720080" cy="4500500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3"/>
            <a:endCxn id="11" idx="1"/>
          </p:cNvCxnSpPr>
          <p:nvPr/>
        </p:nvCxnSpPr>
        <p:spPr>
          <a:xfrm>
            <a:off x="2411760" y="5409220"/>
            <a:ext cx="21602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  <a:endCxn id="13" idx="1"/>
          </p:cNvCxnSpPr>
          <p:nvPr/>
        </p:nvCxnSpPr>
        <p:spPr>
          <a:xfrm>
            <a:off x="4427984" y="5409220"/>
            <a:ext cx="14401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  <a:endCxn id="12" idx="2"/>
          </p:cNvCxnSpPr>
          <p:nvPr/>
        </p:nvCxnSpPr>
        <p:spPr>
          <a:xfrm>
            <a:off x="5868144" y="5409220"/>
            <a:ext cx="36004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3"/>
            <a:endCxn id="12" idx="4"/>
          </p:cNvCxnSpPr>
          <p:nvPr/>
        </p:nvCxnSpPr>
        <p:spPr>
          <a:xfrm>
            <a:off x="4427984" y="5409220"/>
            <a:ext cx="2664296" cy="540060"/>
          </a:xfrm>
          <a:prstGeom prst="curvedConnector4">
            <a:avLst>
              <a:gd name="adj1" fmla="val 2324"/>
              <a:gd name="adj2" fmla="val 182642"/>
            </a:avLst>
          </a:prstGeom>
          <a:ln w="38100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0"/>
            <a:endCxn id="15" idx="2"/>
          </p:cNvCxnSpPr>
          <p:nvPr/>
        </p:nvCxnSpPr>
        <p:spPr>
          <a:xfrm flipV="1">
            <a:off x="4427984" y="2852936"/>
            <a:ext cx="1008112" cy="36004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9" idx="0"/>
            <a:endCxn id="15" idx="2"/>
          </p:cNvCxnSpPr>
          <p:nvPr/>
        </p:nvCxnSpPr>
        <p:spPr>
          <a:xfrm flipH="1" flipV="1">
            <a:off x="5436096" y="2852936"/>
            <a:ext cx="648072" cy="360040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5" idx="1"/>
            <a:endCxn id="10" idx="1"/>
          </p:cNvCxnSpPr>
          <p:nvPr/>
        </p:nvCxnSpPr>
        <p:spPr>
          <a:xfrm rot="10800000" flipV="1">
            <a:off x="755576" y="2348880"/>
            <a:ext cx="3528392" cy="3060340"/>
          </a:xfrm>
          <a:prstGeom prst="curvedConnector3">
            <a:avLst>
              <a:gd name="adj1" fmla="val 120054"/>
            </a:avLst>
          </a:prstGeom>
          <a:ln w="3810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1"/>
          <p:cNvCxnSpPr>
            <a:endCxn id="11" idx="0"/>
          </p:cNvCxnSpPr>
          <p:nvPr/>
        </p:nvCxnSpPr>
        <p:spPr>
          <a:xfrm rot="5400000">
            <a:off x="2717794" y="3158970"/>
            <a:ext cx="2520280" cy="900100"/>
          </a:xfrm>
          <a:prstGeom prst="curvedConnector3">
            <a:avLst>
              <a:gd name="adj1" fmla="val 329"/>
            </a:avLst>
          </a:prstGeom>
          <a:ln w="3810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092280" y="692696"/>
            <a:ext cx="1728192" cy="10801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Preprocessing</a:t>
            </a:r>
          </a:p>
          <a:p>
            <a:pPr algn="ctr"/>
            <a:r>
              <a:rPr lang="en-US" dirty="0" err="1" smtClean="0"/>
              <a:t>Kd</a:t>
            </a:r>
            <a:r>
              <a:rPr lang="en-US" dirty="0" smtClean="0"/>
              <a:t> Tree indexation</a:t>
            </a:r>
            <a:endParaRPr lang="en-US" dirty="0"/>
          </a:p>
        </p:txBody>
      </p:sp>
      <p:cxnSp>
        <p:nvCxnSpPr>
          <p:cNvPr id="103" name="Straight Arrow Connector 102"/>
          <p:cNvCxnSpPr>
            <a:endCxn id="11" idx="0"/>
          </p:cNvCxnSpPr>
          <p:nvPr/>
        </p:nvCxnSpPr>
        <p:spPr>
          <a:xfrm rot="16200000" flipH="1">
            <a:off x="2898694" y="4239970"/>
            <a:ext cx="1152128" cy="106252"/>
          </a:xfrm>
          <a:prstGeom prst="curvedConnector3">
            <a:avLst>
              <a:gd name="adj1" fmla="val 20710"/>
            </a:avLst>
          </a:prstGeom>
          <a:ln w="381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15" idx="0"/>
            <a:endCxn id="97" idx="1"/>
          </p:cNvCxnSpPr>
          <p:nvPr/>
        </p:nvCxnSpPr>
        <p:spPr>
          <a:xfrm rot="5400000" flipH="1" flipV="1">
            <a:off x="5958154" y="710698"/>
            <a:ext cx="612068" cy="1656184"/>
          </a:xfrm>
          <a:prstGeom prst="bent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97" idx="2"/>
            <a:endCxn id="15" idx="3"/>
          </p:cNvCxnSpPr>
          <p:nvPr/>
        </p:nvCxnSpPr>
        <p:spPr>
          <a:xfrm rot="5400000">
            <a:off x="6984268" y="1376772"/>
            <a:ext cx="576064" cy="1368152"/>
          </a:xfrm>
          <a:prstGeom prst="bentConnector2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4139952" y="620688"/>
            <a:ext cx="4896544" cy="230425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Preprocessing &amp; nearest neighbor 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726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Indexing database frames in a </a:t>
            </a:r>
            <a:r>
              <a:rPr lang="en-US" b="1" dirty="0" err="1" smtClean="0"/>
              <a:t>Kd</a:t>
            </a:r>
            <a:r>
              <a:rPr lang="en-US" b="1" dirty="0" smtClean="0"/>
              <a:t> Tree</a:t>
            </a:r>
            <a:r>
              <a:rPr lang="en-US" dirty="0" smtClean="0"/>
              <a:t>, dimension:39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Allow efficient k-nearest neighbor search in large data sets.</a:t>
            </a:r>
          </a:p>
          <a:p>
            <a:r>
              <a:rPr lang="en-US" dirty="0" smtClean="0"/>
              <a:t>Can be </a:t>
            </a:r>
            <a:r>
              <a:rPr lang="en-US" b="1" dirty="0" smtClean="0"/>
              <a:t>approximate for faster search</a:t>
            </a:r>
          </a:p>
          <a:p>
            <a:r>
              <a:rPr lang="en-US" dirty="0" smtClean="0"/>
              <a:t>Mean complex. </a:t>
            </a:r>
            <a:r>
              <a:rPr lang="fr-CH" dirty="0"/>
              <a:t>O(log N</a:t>
            </a:r>
            <a:r>
              <a:rPr lang="fr-CH" dirty="0" smtClean="0"/>
              <a:t>)</a:t>
            </a:r>
          </a:p>
          <a:p>
            <a:r>
              <a:rPr lang="fr-CH" dirty="0" err="1" smtClean="0"/>
              <a:t>Worst</a:t>
            </a:r>
            <a:r>
              <a:rPr lang="fr-CH" dirty="0" smtClean="0"/>
              <a:t> case. O(kN</a:t>
            </a:r>
            <a:r>
              <a:rPr lang="fr-CH" baseline="30000" dirty="0" smtClean="0"/>
              <a:t>1-1/k</a:t>
            </a:r>
            <a:r>
              <a:rPr lang="fr-CH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 descr="http://groups.csail.mit.edu/graphics/classes/6.838/S98/meetings/m13/k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669368"/>
            <a:ext cx="51054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http://upload.wikimedia.org/wikipedia/en/math/1/1/0/110e6db9ffaedb472bf923da6236b00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4704" y="5537638"/>
            <a:ext cx="1628775" cy="257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605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4088</TotalTime>
  <Words>1161</Words>
  <Application>Microsoft Office PowerPoint</Application>
  <PresentationFormat>On-screen Show (4:3)</PresentationFormat>
  <Paragraphs>291</Paragraphs>
  <Slides>29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Urban</vt:lpstr>
      <vt:lpstr>Animation Database for Realtime Motion Reconstruction</vt:lpstr>
      <vt:lpstr>Project</vt:lpstr>
      <vt:lpstr>Characteristics</vt:lpstr>
      <vt:lpstr>Data</vt:lpstr>
      <vt:lpstr>Data representation/Advantages</vt:lpstr>
      <vt:lpstr>Related work</vt:lpstr>
      <vt:lpstr>[1] Real-time OLNG</vt:lpstr>
      <vt:lpstr>Processing Steps</vt:lpstr>
      <vt:lpstr>Preprocessing &amp; nearest neighbor retrieval</vt:lpstr>
      <vt:lpstr>Algorithm</vt:lpstr>
      <vt:lpstr>OLNG</vt:lpstr>
      <vt:lpstr>OLNG : Incremental graph construction</vt:lpstr>
      <vt:lpstr>Minimal cost Paths</vt:lpstr>
      <vt:lpstr>Visual debugging tool</vt:lpstr>
      <vt:lpstr>Visual debugging tool</vt:lpstr>
      <vt:lpstr>Different paths scenarios</vt:lpstr>
      <vt:lpstr>Path construction</vt:lpstr>
      <vt:lpstr>PowerPoint Presentation</vt:lpstr>
      <vt:lpstr>Motion reconstruction</vt:lpstr>
      <vt:lpstr>Pose</vt:lpstr>
      <vt:lpstr>Minimum energy</vt:lpstr>
      <vt:lpstr>Rendering</vt:lpstr>
      <vt:lpstr>Implementation</vt:lpstr>
      <vt:lpstr>Program</vt:lpstr>
      <vt:lpstr>Results</vt:lpstr>
      <vt:lpstr>Results</vt:lpstr>
      <vt:lpstr>Application</vt:lpstr>
      <vt:lpstr>Choosing control points</vt:lpstr>
      <vt:lpstr>Observations, Further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Database for Realtime Motion Reconstruction</dc:title>
  <dc:creator>Simon</dc:creator>
  <cp:lastModifiedBy>Simon</cp:lastModifiedBy>
  <cp:revision>59</cp:revision>
  <dcterms:created xsi:type="dcterms:W3CDTF">2012-06-10T11:20:00Z</dcterms:created>
  <dcterms:modified xsi:type="dcterms:W3CDTF">2012-06-13T10:22:14Z</dcterms:modified>
</cp:coreProperties>
</file>